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2" r:id="rId2"/>
  </p:sldIdLst>
  <p:sldSz cx="10691813" cy="7559675"/>
  <p:notesSz cx="6858000" cy="9144000"/>
  <p:custDataLst>
    <p:tags r:id="rId4"/>
  </p:custDataLst>
  <p:defaultTextStyle>
    <a:defPPr>
      <a:defRPr lang="nl-NL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NWB AutoMaatje certificaat" id="{A24A5A4D-D47A-4561-9FD3-2B551CA1ADB0}">
          <p14:sldIdLst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93" userDrawn="1">
          <p15:clr>
            <a:srgbClr val="A4A3A4"/>
          </p15:clr>
        </p15:guide>
        <p15:guide id="2" pos="3368" userDrawn="1">
          <p15:clr>
            <a:srgbClr val="A4A3A4"/>
          </p15:clr>
        </p15:guide>
        <p15:guide id="3" orient="horz" pos="1336" userDrawn="1">
          <p15:clr>
            <a:srgbClr val="A4A3A4"/>
          </p15:clr>
        </p15:guide>
        <p15:guide id="4" orient="horz" pos="1182" userDrawn="1">
          <p15:clr>
            <a:srgbClr val="A4A3A4"/>
          </p15:clr>
        </p15:guide>
        <p15:guide id="5" orient="horz" pos="3845" userDrawn="1">
          <p15:clr>
            <a:srgbClr val="A4A3A4"/>
          </p15:clr>
        </p15:guide>
        <p15:guide id="6" orient="horz" pos="397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lle de Korte" initials="JdK" lastIdx="9" clrIdx="0">
    <p:extLst>
      <p:ext uri="{19B8F6BF-5375-455C-9EA6-DF929625EA0E}">
        <p15:presenceInfo xmlns:p15="http://schemas.microsoft.com/office/powerpoint/2012/main" userId="Jelle de Korte" providerId="None"/>
      </p:ext>
    </p:extLst>
  </p:cmAuthor>
  <p:cmAuthor id="2" name="Karlijn van den Hoff" initials="KvdH" lastIdx="80" clrIdx="1">
    <p:extLst>
      <p:ext uri="{19B8F6BF-5375-455C-9EA6-DF929625EA0E}">
        <p15:presenceInfo xmlns:p15="http://schemas.microsoft.com/office/powerpoint/2012/main" userId="S::karlijn@pptsolutions.nl::5c737ac9-a67f-4e47-9413-1fe943df24bb" providerId="AD"/>
      </p:ext>
    </p:extLst>
  </p:cmAuthor>
  <p:cmAuthor id="3" name="PPT Solutions" initials="PPT" lastIdx="66" clrIdx="2">
    <p:extLst>
      <p:ext uri="{19B8F6BF-5375-455C-9EA6-DF929625EA0E}">
        <p15:presenceInfo xmlns:p15="http://schemas.microsoft.com/office/powerpoint/2012/main" userId="PPT Solutions" providerId="None"/>
      </p:ext>
    </p:extLst>
  </p:cmAuthor>
  <p:cmAuthor id="4" name="Tess Hoogenraad" initials="TH" lastIdx="8" clrIdx="3">
    <p:extLst>
      <p:ext uri="{19B8F6BF-5375-455C-9EA6-DF929625EA0E}">
        <p15:presenceInfo xmlns:p15="http://schemas.microsoft.com/office/powerpoint/2012/main" userId="S::Tess@pptsolutions.nl::ad89eacd-c4f1-458c-9024-2bde21ebb3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4F9"/>
    <a:srgbClr val="6996C1"/>
    <a:srgbClr val="FDF9D6"/>
    <a:srgbClr val="F8E35C"/>
    <a:srgbClr val="F6CB00"/>
    <a:srgbClr val="D7E3EE"/>
    <a:srgbClr val="A1BCD8"/>
    <a:srgbClr val="316FAA"/>
    <a:srgbClr val="F22B00"/>
    <a:srgbClr val="7903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6" autoAdjust="0"/>
    <p:restoredTop sz="96329" autoAdjust="0"/>
  </p:normalViewPr>
  <p:slideViewPr>
    <p:cSldViewPr snapToGrid="0">
      <p:cViewPr varScale="1">
        <p:scale>
          <a:sx n="72" d="100"/>
          <a:sy n="72" d="100"/>
        </p:scale>
        <p:origin x="1541" y="62"/>
      </p:cViewPr>
      <p:guideLst>
        <p:guide orient="horz" pos="1093"/>
        <p:guide pos="3368"/>
        <p:guide orient="horz" pos="1336"/>
        <p:guide orient="horz" pos="1182"/>
        <p:guide orient="horz" pos="3845"/>
        <p:guide orient="horz" pos="3977"/>
      </p:guideLst>
    </p:cSldViewPr>
  </p:slideViewPr>
  <p:outlineViewPr>
    <p:cViewPr>
      <p:scale>
        <a:sx n="33" d="100"/>
        <a:sy n="33" d="100"/>
      </p:scale>
      <p:origin x="0" y="-1924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24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commentAuthors" Target="commentAuthors.xml"/><Relationship Id="rId10" Type="http://schemas.openxmlformats.org/officeDocument/2006/relationships/customXml" Target="../customXml/item1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90A07-196B-4F4B-8E8C-301FB387CBE5}" type="datetimeFigureOut">
              <a:rPr lang="nl-NL" smtClean="0"/>
              <a:t>25-9-2025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176B4-2F3E-4542-A88B-B482618D0CAA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779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3FDF0DA4-036D-2E20-2734-E3AFEDFDDE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0"/>
            <a:ext cx="10695874" cy="75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7074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ID" hidden="1">
            <a:extLst>
              <a:ext uri="{FF2B5EF4-FFF2-40B4-BE49-F238E27FC236}">
                <a16:creationId xmlns:a16="http://schemas.microsoft.com/office/drawing/2014/main" id="{5554E6EA-DF0C-43A9-8A4C-FF56AC52DEA9}"/>
              </a:ext>
            </a:extLst>
          </p:cNvPr>
          <p:cNvGrpSpPr/>
          <p:nvPr userDrawn="1"/>
        </p:nvGrpSpPr>
        <p:grpSpPr>
          <a:xfrm>
            <a:off x="2" y="-19416"/>
            <a:ext cx="10691812" cy="7579091"/>
            <a:chOff x="1" y="-17614"/>
            <a:chExt cx="12390900" cy="6875614"/>
          </a:xfrm>
        </p:grpSpPr>
        <p:grpSp>
          <p:nvGrpSpPr>
            <p:cNvPr id="23" name="Groep 22">
              <a:extLst>
                <a:ext uri="{FF2B5EF4-FFF2-40B4-BE49-F238E27FC236}">
                  <a16:creationId xmlns:a16="http://schemas.microsoft.com/office/drawing/2014/main" id="{C84B77DA-1820-48AD-A0DB-9166E05BEA69}"/>
                </a:ext>
              </a:extLst>
            </p:cNvPr>
            <p:cNvGrpSpPr/>
            <p:nvPr userDrawn="1"/>
          </p:nvGrpSpPr>
          <p:grpSpPr>
            <a:xfrm>
              <a:off x="1" y="-17614"/>
              <a:ext cx="6193300" cy="6875614"/>
              <a:chOff x="1" y="-17614"/>
              <a:chExt cx="6193300" cy="6875614"/>
            </a:xfrm>
          </p:grpSpPr>
          <p:grpSp>
            <p:nvGrpSpPr>
              <p:cNvPr id="22" name="Groep 21">
                <a:extLst>
                  <a:ext uri="{FF2B5EF4-FFF2-40B4-BE49-F238E27FC236}">
                    <a16:creationId xmlns:a16="http://schemas.microsoft.com/office/drawing/2014/main" id="{0AD9FF58-4653-47E4-B97B-0B615E33FB98}"/>
                  </a:ext>
                </a:extLst>
              </p:cNvPr>
              <p:cNvGrpSpPr/>
              <p:nvPr userDrawn="1"/>
            </p:nvGrpSpPr>
            <p:grpSpPr>
              <a:xfrm>
                <a:off x="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75" name="Rechthoek 74">
                  <a:extLst>
                    <a:ext uri="{FF2B5EF4-FFF2-40B4-BE49-F238E27FC236}">
                      <a16:creationId xmlns:a16="http://schemas.microsoft.com/office/drawing/2014/main" id="{23C6B7AB-8CB7-4692-856F-0CBB980BCFA6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78" name="Rechthoek 77">
                  <a:extLst>
                    <a:ext uri="{FF2B5EF4-FFF2-40B4-BE49-F238E27FC236}">
                      <a16:creationId xmlns:a16="http://schemas.microsoft.com/office/drawing/2014/main" id="{6C380BA9-D944-4F3D-96D4-39E522BD4F86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79" name="Rechthoek 78">
                  <a:extLst>
                    <a:ext uri="{FF2B5EF4-FFF2-40B4-BE49-F238E27FC236}">
                      <a16:creationId xmlns:a16="http://schemas.microsoft.com/office/drawing/2014/main" id="{0A058AA5-409C-4044-AE80-D8DAEAD67C09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0" name="Rechthoek 79">
                  <a:extLst>
                    <a:ext uri="{FF2B5EF4-FFF2-40B4-BE49-F238E27FC236}">
                      <a16:creationId xmlns:a16="http://schemas.microsoft.com/office/drawing/2014/main" id="{33640927-6BB3-4FC0-94FF-DBAF00D30EDA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1" name="Rechthoek 80">
                  <a:extLst>
                    <a:ext uri="{FF2B5EF4-FFF2-40B4-BE49-F238E27FC236}">
                      <a16:creationId xmlns:a16="http://schemas.microsoft.com/office/drawing/2014/main" id="{B614E929-722B-4C92-B917-440832246BEF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2" name="Rechthoek 81">
                  <a:extLst>
                    <a:ext uri="{FF2B5EF4-FFF2-40B4-BE49-F238E27FC236}">
                      <a16:creationId xmlns:a16="http://schemas.microsoft.com/office/drawing/2014/main" id="{C078FA7F-EFE3-43A5-A812-957592DF6AE3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3" name="Rechthoek 82">
                  <a:extLst>
                    <a:ext uri="{FF2B5EF4-FFF2-40B4-BE49-F238E27FC236}">
                      <a16:creationId xmlns:a16="http://schemas.microsoft.com/office/drawing/2014/main" id="{830616A4-B288-4BA6-A84A-B23488483656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4" name="Rechthoek 83">
                  <a:extLst>
                    <a:ext uri="{FF2B5EF4-FFF2-40B4-BE49-F238E27FC236}">
                      <a16:creationId xmlns:a16="http://schemas.microsoft.com/office/drawing/2014/main" id="{367E61E1-C2C6-4E69-9B67-79106BDB2AB1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5" name="Rechthoek 84">
                  <a:extLst>
                    <a:ext uri="{FF2B5EF4-FFF2-40B4-BE49-F238E27FC236}">
                      <a16:creationId xmlns:a16="http://schemas.microsoft.com/office/drawing/2014/main" id="{5CC6702B-2827-474F-A5BA-7258E0CA0403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87" name="Groep 86">
                <a:extLst>
                  <a:ext uri="{FF2B5EF4-FFF2-40B4-BE49-F238E27FC236}">
                    <a16:creationId xmlns:a16="http://schemas.microsoft.com/office/drawing/2014/main" id="{6F18B4D4-0138-4219-84CC-2048C18A76EB}"/>
                  </a:ext>
                </a:extLst>
              </p:cNvPr>
              <p:cNvGrpSpPr/>
              <p:nvPr userDrawn="1"/>
            </p:nvGrpSpPr>
            <p:grpSpPr>
              <a:xfrm>
                <a:off x="7747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88" name="Rechthoek 87">
                  <a:extLst>
                    <a:ext uri="{FF2B5EF4-FFF2-40B4-BE49-F238E27FC236}">
                      <a16:creationId xmlns:a16="http://schemas.microsoft.com/office/drawing/2014/main" id="{DDFA15BA-E3E3-4206-8B6E-E21EB9F52AC8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89" name="Rechthoek 88">
                  <a:extLst>
                    <a:ext uri="{FF2B5EF4-FFF2-40B4-BE49-F238E27FC236}">
                      <a16:creationId xmlns:a16="http://schemas.microsoft.com/office/drawing/2014/main" id="{F6ADD64B-4F96-40B4-8022-A6761FEE39F5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0" name="Rechthoek 89">
                  <a:extLst>
                    <a:ext uri="{FF2B5EF4-FFF2-40B4-BE49-F238E27FC236}">
                      <a16:creationId xmlns:a16="http://schemas.microsoft.com/office/drawing/2014/main" id="{76445688-9339-478F-9516-A8033FE770AE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1" name="Rechthoek 90">
                  <a:extLst>
                    <a:ext uri="{FF2B5EF4-FFF2-40B4-BE49-F238E27FC236}">
                      <a16:creationId xmlns:a16="http://schemas.microsoft.com/office/drawing/2014/main" id="{08CD3883-E395-4BEC-B1B3-2B6787FA5954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2" name="Rechthoek 91">
                  <a:extLst>
                    <a:ext uri="{FF2B5EF4-FFF2-40B4-BE49-F238E27FC236}">
                      <a16:creationId xmlns:a16="http://schemas.microsoft.com/office/drawing/2014/main" id="{1627A2FA-B0DB-434F-ACBC-703BFE2E85B4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3" name="Rechthoek 92">
                  <a:extLst>
                    <a:ext uri="{FF2B5EF4-FFF2-40B4-BE49-F238E27FC236}">
                      <a16:creationId xmlns:a16="http://schemas.microsoft.com/office/drawing/2014/main" id="{ED0CCE65-BBEC-4CCD-9E0D-481358CA1371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4" name="Rechthoek 93">
                  <a:extLst>
                    <a:ext uri="{FF2B5EF4-FFF2-40B4-BE49-F238E27FC236}">
                      <a16:creationId xmlns:a16="http://schemas.microsoft.com/office/drawing/2014/main" id="{4DABAE82-51BB-4BB9-B651-76B279563C02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5" name="Rechthoek 94">
                  <a:extLst>
                    <a:ext uri="{FF2B5EF4-FFF2-40B4-BE49-F238E27FC236}">
                      <a16:creationId xmlns:a16="http://schemas.microsoft.com/office/drawing/2014/main" id="{145BA0A7-A12D-46DF-8B45-FEBFD31E0BF4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6" name="Rechthoek 95">
                  <a:extLst>
                    <a:ext uri="{FF2B5EF4-FFF2-40B4-BE49-F238E27FC236}">
                      <a16:creationId xmlns:a16="http://schemas.microsoft.com/office/drawing/2014/main" id="{CD4C90DA-3CF6-4695-A179-DEBCD5792221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97" name="Groep 96">
                <a:extLst>
                  <a:ext uri="{FF2B5EF4-FFF2-40B4-BE49-F238E27FC236}">
                    <a16:creationId xmlns:a16="http://schemas.microsoft.com/office/drawing/2014/main" id="{8757E53A-4D85-49FB-8B9F-0DBEC5CF2D93}"/>
                  </a:ext>
                </a:extLst>
              </p:cNvPr>
              <p:cNvGrpSpPr/>
              <p:nvPr userDrawn="1"/>
            </p:nvGrpSpPr>
            <p:grpSpPr>
              <a:xfrm>
                <a:off x="15494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98" name="Rechthoek 97">
                  <a:extLst>
                    <a:ext uri="{FF2B5EF4-FFF2-40B4-BE49-F238E27FC236}">
                      <a16:creationId xmlns:a16="http://schemas.microsoft.com/office/drawing/2014/main" id="{CFA2F085-7335-4C96-98C4-BA465C885F02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99" name="Rechthoek 98">
                  <a:extLst>
                    <a:ext uri="{FF2B5EF4-FFF2-40B4-BE49-F238E27FC236}">
                      <a16:creationId xmlns:a16="http://schemas.microsoft.com/office/drawing/2014/main" id="{C2C545C3-2497-44E2-95E6-04C25ABA1FA4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0" name="Rechthoek 99">
                  <a:extLst>
                    <a:ext uri="{FF2B5EF4-FFF2-40B4-BE49-F238E27FC236}">
                      <a16:creationId xmlns:a16="http://schemas.microsoft.com/office/drawing/2014/main" id="{816AC980-D98C-4227-A4B9-46FBAA84F8BC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1" name="Rechthoek 100">
                  <a:extLst>
                    <a:ext uri="{FF2B5EF4-FFF2-40B4-BE49-F238E27FC236}">
                      <a16:creationId xmlns:a16="http://schemas.microsoft.com/office/drawing/2014/main" id="{6C55F57C-5BD8-4FAC-B081-8590031E02F0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2" name="Rechthoek 101">
                  <a:extLst>
                    <a:ext uri="{FF2B5EF4-FFF2-40B4-BE49-F238E27FC236}">
                      <a16:creationId xmlns:a16="http://schemas.microsoft.com/office/drawing/2014/main" id="{106624F5-4B4A-4240-B043-0D931745D70E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3" name="Rechthoek 102">
                  <a:extLst>
                    <a:ext uri="{FF2B5EF4-FFF2-40B4-BE49-F238E27FC236}">
                      <a16:creationId xmlns:a16="http://schemas.microsoft.com/office/drawing/2014/main" id="{D093A4A8-6C6A-4E63-8F8E-1C73BC90C8DE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4" name="Rechthoek 103">
                  <a:extLst>
                    <a:ext uri="{FF2B5EF4-FFF2-40B4-BE49-F238E27FC236}">
                      <a16:creationId xmlns:a16="http://schemas.microsoft.com/office/drawing/2014/main" id="{2D5C81FA-1A8A-4E87-9C31-4ADF0FE3C56A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5" name="Rechthoek 104">
                  <a:extLst>
                    <a:ext uri="{FF2B5EF4-FFF2-40B4-BE49-F238E27FC236}">
                      <a16:creationId xmlns:a16="http://schemas.microsoft.com/office/drawing/2014/main" id="{13E69FD4-0F39-404C-9DCC-3BAB9408690F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6" name="Rechthoek 105">
                  <a:extLst>
                    <a:ext uri="{FF2B5EF4-FFF2-40B4-BE49-F238E27FC236}">
                      <a16:creationId xmlns:a16="http://schemas.microsoft.com/office/drawing/2014/main" id="{DC5037D4-48E8-4248-BAAD-F3B7A995408C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07" name="Groep 106">
                <a:extLst>
                  <a:ext uri="{FF2B5EF4-FFF2-40B4-BE49-F238E27FC236}">
                    <a16:creationId xmlns:a16="http://schemas.microsoft.com/office/drawing/2014/main" id="{A2C85EA5-3367-455F-B015-23C9907341D6}"/>
                  </a:ext>
                </a:extLst>
              </p:cNvPr>
              <p:cNvGrpSpPr/>
              <p:nvPr userDrawn="1"/>
            </p:nvGrpSpPr>
            <p:grpSpPr>
              <a:xfrm>
                <a:off x="23241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08" name="Rechthoek 107">
                  <a:extLst>
                    <a:ext uri="{FF2B5EF4-FFF2-40B4-BE49-F238E27FC236}">
                      <a16:creationId xmlns:a16="http://schemas.microsoft.com/office/drawing/2014/main" id="{FDC49158-4F5C-476F-BA4B-BE3A89B00CD4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09" name="Rechthoek 108">
                  <a:extLst>
                    <a:ext uri="{FF2B5EF4-FFF2-40B4-BE49-F238E27FC236}">
                      <a16:creationId xmlns:a16="http://schemas.microsoft.com/office/drawing/2014/main" id="{728D09BE-0F5F-40E7-8FB9-548A04F4B19E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0" name="Rechthoek 109">
                  <a:extLst>
                    <a:ext uri="{FF2B5EF4-FFF2-40B4-BE49-F238E27FC236}">
                      <a16:creationId xmlns:a16="http://schemas.microsoft.com/office/drawing/2014/main" id="{4CA8BFAA-E37C-4BEB-92F2-181494A8C9DF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1" name="Rechthoek 110">
                  <a:extLst>
                    <a:ext uri="{FF2B5EF4-FFF2-40B4-BE49-F238E27FC236}">
                      <a16:creationId xmlns:a16="http://schemas.microsoft.com/office/drawing/2014/main" id="{6211F99A-0955-4592-ABB7-11340081A9A6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2" name="Rechthoek 111">
                  <a:extLst>
                    <a:ext uri="{FF2B5EF4-FFF2-40B4-BE49-F238E27FC236}">
                      <a16:creationId xmlns:a16="http://schemas.microsoft.com/office/drawing/2014/main" id="{9525FD61-14DB-4D24-89D4-103B2566DDA8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3" name="Rechthoek 112">
                  <a:extLst>
                    <a:ext uri="{FF2B5EF4-FFF2-40B4-BE49-F238E27FC236}">
                      <a16:creationId xmlns:a16="http://schemas.microsoft.com/office/drawing/2014/main" id="{90836DE1-035C-4B51-8D48-60C3B33AE41B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4" name="Rechthoek 113">
                  <a:extLst>
                    <a:ext uri="{FF2B5EF4-FFF2-40B4-BE49-F238E27FC236}">
                      <a16:creationId xmlns:a16="http://schemas.microsoft.com/office/drawing/2014/main" id="{8D51040B-F9E8-4DEE-A5F0-64686756366D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5" name="Rechthoek 114">
                  <a:extLst>
                    <a:ext uri="{FF2B5EF4-FFF2-40B4-BE49-F238E27FC236}">
                      <a16:creationId xmlns:a16="http://schemas.microsoft.com/office/drawing/2014/main" id="{6E7BF836-CDC7-462C-AEB4-3C1FCFFBCB1E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6" name="Rechthoek 115">
                  <a:extLst>
                    <a:ext uri="{FF2B5EF4-FFF2-40B4-BE49-F238E27FC236}">
                      <a16:creationId xmlns:a16="http://schemas.microsoft.com/office/drawing/2014/main" id="{5677721E-CC91-4E50-BD77-ABA6E3681E00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17" name="Groep 116">
                <a:extLst>
                  <a:ext uri="{FF2B5EF4-FFF2-40B4-BE49-F238E27FC236}">
                    <a16:creationId xmlns:a16="http://schemas.microsoft.com/office/drawing/2014/main" id="{D5FC259C-5C05-4CD4-80FF-C18793B01777}"/>
                  </a:ext>
                </a:extLst>
              </p:cNvPr>
              <p:cNvGrpSpPr/>
              <p:nvPr userDrawn="1"/>
            </p:nvGrpSpPr>
            <p:grpSpPr>
              <a:xfrm>
                <a:off x="30988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18" name="Rechthoek 117">
                  <a:extLst>
                    <a:ext uri="{FF2B5EF4-FFF2-40B4-BE49-F238E27FC236}">
                      <a16:creationId xmlns:a16="http://schemas.microsoft.com/office/drawing/2014/main" id="{0F4F6D1A-23C8-49BD-9A2C-92B703D7C17B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19" name="Rechthoek 118">
                  <a:extLst>
                    <a:ext uri="{FF2B5EF4-FFF2-40B4-BE49-F238E27FC236}">
                      <a16:creationId xmlns:a16="http://schemas.microsoft.com/office/drawing/2014/main" id="{396807D9-C795-4F51-A930-345369BB23D5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0" name="Rechthoek 119">
                  <a:extLst>
                    <a:ext uri="{FF2B5EF4-FFF2-40B4-BE49-F238E27FC236}">
                      <a16:creationId xmlns:a16="http://schemas.microsoft.com/office/drawing/2014/main" id="{C825EDF8-2FBB-489B-BE74-354400258C54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1" name="Rechthoek 120">
                  <a:extLst>
                    <a:ext uri="{FF2B5EF4-FFF2-40B4-BE49-F238E27FC236}">
                      <a16:creationId xmlns:a16="http://schemas.microsoft.com/office/drawing/2014/main" id="{543CF705-55CE-4D52-A9E7-013194730956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2" name="Rechthoek 121">
                  <a:extLst>
                    <a:ext uri="{FF2B5EF4-FFF2-40B4-BE49-F238E27FC236}">
                      <a16:creationId xmlns:a16="http://schemas.microsoft.com/office/drawing/2014/main" id="{A4339BD7-C882-465E-B7EE-7EFE182C315F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3" name="Rechthoek 122">
                  <a:extLst>
                    <a:ext uri="{FF2B5EF4-FFF2-40B4-BE49-F238E27FC236}">
                      <a16:creationId xmlns:a16="http://schemas.microsoft.com/office/drawing/2014/main" id="{6E7C9D5A-D4E3-4D4B-B769-B23D56F64B29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4" name="Rechthoek 123">
                  <a:extLst>
                    <a:ext uri="{FF2B5EF4-FFF2-40B4-BE49-F238E27FC236}">
                      <a16:creationId xmlns:a16="http://schemas.microsoft.com/office/drawing/2014/main" id="{98005E1F-5384-4A0E-B9C1-1E9B819CA440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5" name="Rechthoek 124">
                  <a:extLst>
                    <a:ext uri="{FF2B5EF4-FFF2-40B4-BE49-F238E27FC236}">
                      <a16:creationId xmlns:a16="http://schemas.microsoft.com/office/drawing/2014/main" id="{30F43E5B-1762-4AE6-9D1D-A36DEBD32EC1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6" name="Rechthoek 125">
                  <a:extLst>
                    <a:ext uri="{FF2B5EF4-FFF2-40B4-BE49-F238E27FC236}">
                      <a16:creationId xmlns:a16="http://schemas.microsoft.com/office/drawing/2014/main" id="{BF172B1C-F2F5-463A-86D5-B21D3950B173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27" name="Groep 126">
                <a:extLst>
                  <a:ext uri="{FF2B5EF4-FFF2-40B4-BE49-F238E27FC236}">
                    <a16:creationId xmlns:a16="http://schemas.microsoft.com/office/drawing/2014/main" id="{2E5F732D-206E-4912-B146-A6001612DCD5}"/>
                  </a:ext>
                </a:extLst>
              </p:cNvPr>
              <p:cNvGrpSpPr/>
              <p:nvPr userDrawn="1"/>
            </p:nvGrpSpPr>
            <p:grpSpPr>
              <a:xfrm>
                <a:off x="38735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28" name="Rechthoek 127">
                  <a:extLst>
                    <a:ext uri="{FF2B5EF4-FFF2-40B4-BE49-F238E27FC236}">
                      <a16:creationId xmlns:a16="http://schemas.microsoft.com/office/drawing/2014/main" id="{8E0108F7-2A27-4149-85D2-57CC1256323B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29" name="Rechthoek 128">
                  <a:extLst>
                    <a:ext uri="{FF2B5EF4-FFF2-40B4-BE49-F238E27FC236}">
                      <a16:creationId xmlns:a16="http://schemas.microsoft.com/office/drawing/2014/main" id="{A8B3F738-6252-4CC7-ACE0-8C03BDF9773A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0" name="Rechthoek 129">
                  <a:extLst>
                    <a:ext uri="{FF2B5EF4-FFF2-40B4-BE49-F238E27FC236}">
                      <a16:creationId xmlns:a16="http://schemas.microsoft.com/office/drawing/2014/main" id="{9E6D30CB-1D24-411C-9B4C-FA6207B40AFA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1" name="Rechthoek 130">
                  <a:extLst>
                    <a:ext uri="{FF2B5EF4-FFF2-40B4-BE49-F238E27FC236}">
                      <a16:creationId xmlns:a16="http://schemas.microsoft.com/office/drawing/2014/main" id="{00BF3A9C-7DE2-4E96-B82C-1F5CD9627013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2" name="Rechthoek 131">
                  <a:extLst>
                    <a:ext uri="{FF2B5EF4-FFF2-40B4-BE49-F238E27FC236}">
                      <a16:creationId xmlns:a16="http://schemas.microsoft.com/office/drawing/2014/main" id="{C8A74E06-D092-4B19-84BD-3A6F0F7265FD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3" name="Rechthoek 132">
                  <a:extLst>
                    <a:ext uri="{FF2B5EF4-FFF2-40B4-BE49-F238E27FC236}">
                      <a16:creationId xmlns:a16="http://schemas.microsoft.com/office/drawing/2014/main" id="{59906423-B08E-4D2E-9DEC-1F4976954D22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4" name="Rechthoek 133">
                  <a:extLst>
                    <a:ext uri="{FF2B5EF4-FFF2-40B4-BE49-F238E27FC236}">
                      <a16:creationId xmlns:a16="http://schemas.microsoft.com/office/drawing/2014/main" id="{B563E3AA-D687-43B5-85DC-F45D57562D4A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5" name="Rechthoek 134">
                  <a:extLst>
                    <a:ext uri="{FF2B5EF4-FFF2-40B4-BE49-F238E27FC236}">
                      <a16:creationId xmlns:a16="http://schemas.microsoft.com/office/drawing/2014/main" id="{E9784D54-D663-4C71-9F33-E4A3BF98DDDD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6" name="Rechthoek 135">
                  <a:extLst>
                    <a:ext uri="{FF2B5EF4-FFF2-40B4-BE49-F238E27FC236}">
                      <a16:creationId xmlns:a16="http://schemas.microsoft.com/office/drawing/2014/main" id="{312CEA93-6C24-4BF2-98B3-BE87BDD7815C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37" name="Groep 136">
                <a:extLst>
                  <a:ext uri="{FF2B5EF4-FFF2-40B4-BE49-F238E27FC236}">
                    <a16:creationId xmlns:a16="http://schemas.microsoft.com/office/drawing/2014/main" id="{5F6E70CD-C709-421F-AD68-58C2D40AF1EB}"/>
                  </a:ext>
                </a:extLst>
              </p:cNvPr>
              <p:cNvGrpSpPr/>
              <p:nvPr userDrawn="1"/>
            </p:nvGrpSpPr>
            <p:grpSpPr>
              <a:xfrm>
                <a:off x="46482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38" name="Rechthoek 137">
                  <a:extLst>
                    <a:ext uri="{FF2B5EF4-FFF2-40B4-BE49-F238E27FC236}">
                      <a16:creationId xmlns:a16="http://schemas.microsoft.com/office/drawing/2014/main" id="{034440C0-92B2-4BAA-8EFF-26D18EE0E5E1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39" name="Rechthoek 138">
                  <a:extLst>
                    <a:ext uri="{FF2B5EF4-FFF2-40B4-BE49-F238E27FC236}">
                      <a16:creationId xmlns:a16="http://schemas.microsoft.com/office/drawing/2014/main" id="{39C17F0D-4224-4D73-92E9-C7DC6C111942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0" name="Rechthoek 139">
                  <a:extLst>
                    <a:ext uri="{FF2B5EF4-FFF2-40B4-BE49-F238E27FC236}">
                      <a16:creationId xmlns:a16="http://schemas.microsoft.com/office/drawing/2014/main" id="{FE3BA264-2A19-430C-8367-1604A92F9241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1" name="Rechthoek 140">
                  <a:extLst>
                    <a:ext uri="{FF2B5EF4-FFF2-40B4-BE49-F238E27FC236}">
                      <a16:creationId xmlns:a16="http://schemas.microsoft.com/office/drawing/2014/main" id="{FDBCF148-7449-4324-BA05-A006925DD33F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2" name="Rechthoek 141">
                  <a:extLst>
                    <a:ext uri="{FF2B5EF4-FFF2-40B4-BE49-F238E27FC236}">
                      <a16:creationId xmlns:a16="http://schemas.microsoft.com/office/drawing/2014/main" id="{D0A58785-8865-4A87-9741-F6628D8D300B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3" name="Rechthoek 142">
                  <a:extLst>
                    <a:ext uri="{FF2B5EF4-FFF2-40B4-BE49-F238E27FC236}">
                      <a16:creationId xmlns:a16="http://schemas.microsoft.com/office/drawing/2014/main" id="{B3A67551-AC01-4077-B445-60A92B9D4C4F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4" name="Rechthoek 143">
                  <a:extLst>
                    <a:ext uri="{FF2B5EF4-FFF2-40B4-BE49-F238E27FC236}">
                      <a16:creationId xmlns:a16="http://schemas.microsoft.com/office/drawing/2014/main" id="{53968733-4516-4907-9ED2-E8A7A95D23B8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5" name="Rechthoek 144">
                  <a:extLst>
                    <a:ext uri="{FF2B5EF4-FFF2-40B4-BE49-F238E27FC236}">
                      <a16:creationId xmlns:a16="http://schemas.microsoft.com/office/drawing/2014/main" id="{C8454BC8-60E2-445D-9E1B-B8AFE08F3174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6" name="Rechthoek 145">
                  <a:extLst>
                    <a:ext uri="{FF2B5EF4-FFF2-40B4-BE49-F238E27FC236}">
                      <a16:creationId xmlns:a16="http://schemas.microsoft.com/office/drawing/2014/main" id="{2C64DE32-2F64-4FBC-AAF8-8F17C4836464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47" name="Groep 146">
                <a:extLst>
                  <a:ext uri="{FF2B5EF4-FFF2-40B4-BE49-F238E27FC236}">
                    <a16:creationId xmlns:a16="http://schemas.microsoft.com/office/drawing/2014/main" id="{0E3ED76C-AC53-4247-BBDC-A3237D4CB228}"/>
                  </a:ext>
                </a:extLst>
              </p:cNvPr>
              <p:cNvGrpSpPr/>
              <p:nvPr userDrawn="1"/>
            </p:nvGrpSpPr>
            <p:grpSpPr>
              <a:xfrm>
                <a:off x="54229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48" name="Rechthoek 147">
                  <a:extLst>
                    <a:ext uri="{FF2B5EF4-FFF2-40B4-BE49-F238E27FC236}">
                      <a16:creationId xmlns:a16="http://schemas.microsoft.com/office/drawing/2014/main" id="{B7F1D39A-8AA1-4631-BEFB-F40043EA38E2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49" name="Rechthoek 148">
                  <a:extLst>
                    <a:ext uri="{FF2B5EF4-FFF2-40B4-BE49-F238E27FC236}">
                      <a16:creationId xmlns:a16="http://schemas.microsoft.com/office/drawing/2014/main" id="{EDEB6F85-2A31-47A5-BD42-5833214106A2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0" name="Rechthoek 149">
                  <a:extLst>
                    <a:ext uri="{FF2B5EF4-FFF2-40B4-BE49-F238E27FC236}">
                      <a16:creationId xmlns:a16="http://schemas.microsoft.com/office/drawing/2014/main" id="{39CF0A77-803A-4B18-8503-71317410E5B3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1" name="Rechthoek 150">
                  <a:extLst>
                    <a:ext uri="{FF2B5EF4-FFF2-40B4-BE49-F238E27FC236}">
                      <a16:creationId xmlns:a16="http://schemas.microsoft.com/office/drawing/2014/main" id="{ECBA75FD-EFDF-4FCE-98A2-9A3E8D5BD361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2" name="Rechthoek 151">
                  <a:extLst>
                    <a:ext uri="{FF2B5EF4-FFF2-40B4-BE49-F238E27FC236}">
                      <a16:creationId xmlns:a16="http://schemas.microsoft.com/office/drawing/2014/main" id="{BD66209F-22F3-4AEE-926E-3E084D453E7D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3" name="Rechthoek 152">
                  <a:extLst>
                    <a:ext uri="{FF2B5EF4-FFF2-40B4-BE49-F238E27FC236}">
                      <a16:creationId xmlns:a16="http://schemas.microsoft.com/office/drawing/2014/main" id="{199C1313-2CC5-4260-A144-5A205F54E8C4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4" name="Rechthoek 153">
                  <a:extLst>
                    <a:ext uri="{FF2B5EF4-FFF2-40B4-BE49-F238E27FC236}">
                      <a16:creationId xmlns:a16="http://schemas.microsoft.com/office/drawing/2014/main" id="{85750363-5DB2-4E30-A307-23E605FD88F9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5" name="Rechthoek 154">
                  <a:extLst>
                    <a:ext uri="{FF2B5EF4-FFF2-40B4-BE49-F238E27FC236}">
                      <a16:creationId xmlns:a16="http://schemas.microsoft.com/office/drawing/2014/main" id="{98068F8A-9CD6-42EF-B03F-DD771BDDD02A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56" name="Rechthoek 155">
                  <a:extLst>
                    <a:ext uri="{FF2B5EF4-FFF2-40B4-BE49-F238E27FC236}">
                      <a16:creationId xmlns:a16="http://schemas.microsoft.com/office/drawing/2014/main" id="{C42E0264-C6B6-4543-AC03-FF70BEAE22F1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</p:grpSp>
        <p:grpSp>
          <p:nvGrpSpPr>
            <p:cNvPr id="157" name="Groep 156">
              <a:extLst>
                <a:ext uri="{FF2B5EF4-FFF2-40B4-BE49-F238E27FC236}">
                  <a16:creationId xmlns:a16="http://schemas.microsoft.com/office/drawing/2014/main" id="{D8F056AF-C1FD-43E1-8344-50C5F241F1B8}"/>
                </a:ext>
              </a:extLst>
            </p:cNvPr>
            <p:cNvGrpSpPr/>
            <p:nvPr userDrawn="1"/>
          </p:nvGrpSpPr>
          <p:grpSpPr>
            <a:xfrm>
              <a:off x="6197601" y="-17614"/>
              <a:ext cx="6193300" cy="6875614"/>
              <a:chOff x="1" y="-17614"/>
              <a:chExt cx="6193300" cy="6875614"/>
            </a:xfrm>
          </p:grpSpPr>
          <p:grpSp>
            <p:nvGrpSpPr>
              <p:cNvPr id="158" name="Groep 157">
                <a:extLst>
                  <a:ext uri="{FF2B5EF4-FFF2-40B4-BE49-F238E27FC236}">
                    <a16:creationId xmlns:a16="http://schemas.microsoft.com/office/drawing/2014/main" id="{37A1E085-4B0E-42F7-A014-E39E3A6BCBA5}"/>
                  </a:ext>
                </a:extLst>
              </p:cNvPr>
              <p:cNvGrpSpPr/>
              <p:nvPr userDrawn="1"/>
            </p:nvGrpSpPr>
            <p:grpSpPr>
              <a:xfrm>
                <a:off x="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229" name="Rechthoek 228">
                  <a:extLst>
                    <a:ext uri="{FF2B5EF4-FFF2-40B4-BE49-F238E27FC236}">
                      <a16:creationId xmlns:a16="http://schemas.microsoft.com/office/drawing/2014/main" id="{9AE9783E-75E8-433D-B6F8-FC2706D69933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0" name="Rechthoek 229">
                  <a:extLst>
                    <a:ext uri="{FF2B5EF4-FFF2-40B4-BE49-F238E27FC236}">
                      <a16:creationId xmlns:a16="http://schemas.microsoft.com/office/drawing/2014/main" id="{B5D542FB-68D8-4326-8791-04D908F4BC23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1" name="Rechthoek 230">
                  <a:extLst>
                    <a:ext uri="{FF2B5EF4-FFF2-40B4-BE49-F238E27FC236}">
                      <a16:creationId xmlns:a16="http://schemas.microsoft.com/office/drawing/2014/main" id="{7ADC3162-2060-4BD9-BC52-55C61FFF0517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2" name="Rechthoek 231">
                  <a:extLst>
                    <a:ext uri="{FF2B5EF4-FFF2-40B4-BE49-F238E27FC236}">
                      <a16:creationId xmlns:a16="http://schemas.microsoft.com/office/drawing/2014/main" id="{EE793544-8E54-474D-B73D-8B0543730D2C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3" name="Rechthoek 232">
                  <a:extLst>
                    <a:ext uri="{FF2B5EF4-FFF2-40B4-BE49-F238E27FC236}">
                      <a16:creationId xmlns:a16="http://schemas.microsoft.com/office/drawing/2014/main" id="{5F5C95B8-8FAA-45E3-BC33-82838E32623E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4" name="Rechthoek 233">
                  <a:extLst>
                    <a:ext uri="{FF2B5EF4-FFF2-40B4-BE49-F238E27FC236}">
                      <a16:creationId xmlns:a16="http://schemas.microsoft.com/office/drawing/2014/main" id="{D7FB1258-5C24-4D13-9C50-38D9EDA71B68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5" name="Rechthoek 234">
                  <a:extLst>
                    <a:ext uri="{FF2B5EF4-FFF2-40B4-BE49-F238E27FC236}">
                      <a16:creationId xmlns:a16="http://schemas.microsoft.com/office/drawing/2014/main" id="{3729D3DA-74BA-4929-BE09-2AA5E749389B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6" name="Rechthoek 235">
                  <a:extLst>
                    <a:ext uri="{FF2B5EF4-FFF2-40B4-BE49-F238E27FC236}">
                      <a16:creationId xmlns:a16="http://schemas.microsoft.com/office/drawing/2014/main" id="{4D2BDEC4-ADBF-42D9-BC22-36CA1633A06C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37" name="Rechthoek 236">
                  <a:extLst>
                    <a:ext uri="{FF2B5EF4-FFF2-40B4-BE49-F238E27FC236}">
                      <a16:creationId xmlns:a16="http://schemas.microsoft.com/office/drawing/2014/main" id="{BA54CE76-F29C-4C9F-AB5C-BC03CE4B055C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59" name="Groep 158">
                <a:extLst>
                  <a:ext uri="{FF2B5EF4-FFF2-40B4-BE49-F238E27FC236}">
                    <a16:creationId xmlns:a16="http://schemas.microsoft.com/office/drawing/2014/main" id="{7F610D7E-3961-47DE-94B4-AB2AA5C71314}"/>
                  </a:ext>
                </a:extLst>
              </p:cNvPr>
              <p:cNvGrpSpPr/>
              <p:nvPr userDrawn="1"/>
            </p:nvGrpSpPr>
            <p:grpSpPr>
              <a:xfrm>
                <a:off x="7747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220" name="Rechthoek 219">
                  <a:extLst>
                    <a:ext uri="{FF2B5EF4-FFF2-40B4-BE49-F238E27FC236}">
                      <a16:creationId xmlns:a16="http://schemas.microsoft.com/office/drawing/2014/main" id="{DE37500F-C400-4D9C-83A7-8948B2B626EA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1" name="Rechthoek 220">
                  <a:extLst>
                    <a:ext uri="{FF2B5EF4-FFF2-40B4-BE49-F238E27FC236}">
                      <a16:creationId xmlns:a16="http://schemas.microsoft.com/office/drawing/2014/main" id="{7E28647F-F767-434A-BA66-66FE4A8DFBB9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2" name="Rechthoek 221">
                  <a:extLst>
                    <a:ext uri="{FF2B5EF4-FFF2-40B4-BE49-F238E27FC236}">
                      <a16:creationId xmlns:a16="http://schemas.microsoft.com/office/drawing/2014/main" id="{28333486-F828-4C9D-97FE-CE6CE4185A7B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3" name="Rechthoek 222">
                  <a:extLst>
                    <a:ext uri="{FF2B5EF4-FFF2-40B4-BE49-F238E27FC236}">
                      <a16:creationId xmlns:a16="http://schemas.microsoft.com/office/drawing/2014/main" id="{06041C45-69AB-41F1-97F4-D78043169ECB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4" name="Rechthoek 223">
                  <a:extLst>
                    <a:ext uri="{FF2B5EF4-FFF2-40B4-BE49-F238E27FC236}">
                      <a16:creationId xmlns:a16="http://schemas.microsoft.com/office/drawing/2014/main" id="{D66F0BE0-0A9E-41BC-B57D-000F0C61CB11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5" name="Rechthoek 224">
                  <a:extLst>
                    <a:ext uri="{FF2B5EF4-FFF2-40B4-BE49-F238E27FC236}">
                      <a16:creationId xmlns:a16="http://schemas.microsoft.com/office/drawing/2014/main" id="{99E9C86E-0120-455C-8BAB-CE7406D88CCF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6" name="Rechthoek 225">
                  <a:extLst>
                    <a:ext uri="{FF2B5EF4-FFF2-40B4-BE49-F238E27FC236}">
                      <a16:creationId xmlns:a16="http://schemas.microsoft.com/office/drawing/2014/main" id="{895C2C1B-508D-411D-AB77-8CC7A4579EDB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7" name="Rechthoek 226">
                  <a:extLst>
                    <a:ext uri="{FF2B5EF4-FFF2-40B4-BE49-F238E27FC236}">
                      <a16:creationId xmlns:a16="http://schemas.microsoft.com/office/drawing/2014/main" id="{1FBD9EFE-B655-4E2A-88C7-58522EF4183D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28" name="Rechthoek 227">
                  <a:extLst>
                    <a:ext uri="{FF2B5EF4-FFF2-40B4-BE49-F238E27FC236}">
                      <a16:creationId xmlns:a16="http://schemas.microsoft.com/office/drawing/2014/main" id="{F84ED8A3-0249-4512-9A20-F455EC70581F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60" name="Groep 159">
                <a:extLst>
                  <a:ext uri="{FF2B5EF4-FFF2-40B4-BE49-F238E27FC236}">
                    <a16:creationId xmlns:a16="http://schemas.microsoft.com/office/drawing/2014/main" id="{F6CB3EB2-C0F4-4A26-8CED-B8D2F702D38C}"/>
                  </a:ext>
                </a:extLst>
              </p:cNvPr>
              <p:cNvGrpSpPr/>
              <p:nvPr userDrawn="1"/>
            </p:nvGrpSpPr>
            <p:grpSpPr>
              <a:xfrm>
                <a:off x="15494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211" name="Rechthoek 210">
                  <a:extLst>
                    <a:ext uri="{FF2B5EF4-FFF2-40B4-BE49-F238E27FC236}">
                      <a16:creationId xmlns:a16="http://schemas.microsoft.com/office/drawing/2014/main" id="{919CC5A5-F2FD-4777-9CCC-250533D2D97D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2" name="Rechthoek 211">
                  <a:extLst>
                    <a:ext uri="{FF2B5EF4-FFF2-40B4-BE49-F238E27FC236}">
                      <a16:creationId xmlns:a16="http://schemas.microsoft.com/office/drawing/2014/main" id="{28CAD856-4208-46D6-9ED2-358E69B33CF9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3" name="Rechthoek 212">
                  <a:extLst>
                    <a:ext uri="{FF2B5EF4-FFF2-40B4-BE49-F238E27FC236}">
                      <a16:creationId xmlns:a16="http://schemas.microsoft.com/office/drawing/2014/main" id="{3A9B4103-F4A2-4DF9-A04B-3BEF9D0209BE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4" name="Rechthoek 213">
                  <a:extLst>
                    <a:ext uri="{FF2B5EF4-FFF2-40B4-BE49-F238E27FC236}">
                      <a16:creationId xmlns:a16="http://schemas.microsoft.com/office/drawing/2014/main" id="{CCA0D535-8408-4CCF-A432-85A83FC6ABB8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5" name="Rechthoek 214">
                  <a:extLst>
                    <a:ext uri="{FF2B5EF4-FFF2-40B4-BE49-F238E27FC236}">
                      <a16:creationId xmlns:a16="http://schemas.microsoft.com/office/drawing/2014/main" id="{8B9ACDDA-E2ED-4B20-8D4D-43CC6E3FD291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6" name="Rechthoek 215">
                  <a:extLst>
                    <a:ext uri="{FF2B5EF4-FFF2-40B4-BE49-F238E27FC236}">
                      <a16:creationId xmlns:a16="http://schemas.microsoft.com/office/drawing/2014/main" id="{719A1504-5B13-4699-B349-0E4E4F0EFC98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7" name="Rechthoek 216">
                  <a:extLst>
                    <a:ext uri="{FF2B5EF4-FFF2-40B4-BE49-F238E27FC236}">
                      <a16:creationId xmlns:a16="http://schemas.microsoft.com/office/drawing/2014/main" id="{274C53A3-C417-42D6-93D2-25C60A93033B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8" name="Rechthoek 217">
                  <a:extLst>
                    <a:ext uri="{FF2B5EF4-FFF2-40B4-BE49-F238E27FC236}">
                      <a16:creationId xmlns:a16="http://schemas.microsoft.com/office/drawing/2014/main" id="{A91DAB0D-8EEA-415B-9F89-3666832D3C2D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9" name="Rechthoek 218">
                  <a:extLst>
                    <a:ext uri="{FF2B5EF4-FFF2-40B4-BE49-F238E27FC236}">
                      <a16:creationId xmlns:a16="http://schemas.microsoft.com/office/drawing/2014/main" id="{2A481AD8-2AE3-4908-A7D2-6C23918942EB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61" name="Groep 160">
                <a:extLst>
                  <a:ext uri="{FF2B5EF4-FFF2-40B4-BE49-F238E27FC236}">
                    <a16:creationId xmlns:a16="http://schemas.microsoft.com/office/drawing/2014/main" id="{766C527F-C352-421A-A7BA-965295C2BDCD}"/>
                  </a:ext>
                </a:extLst>
              </p:cNvPr>
              <p:cNvGrpSpPr/>
              <p:nvPr userDrawn="1"/>
            </p:nvGrpSpPr>
            <p:grpSpPr>
              <a:xfrm>
                <a:off x="23241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202" name="Rechthoek 201">
                  <a:extLst>
                    <a:ext uri="{FF2B5EF4-FFF2-40B4-BE49-F238E27FC236}">
                      <a16:creationId xmlns:a16="http://schemas.microsoft.com/office/drawing/2014/main" id="{B897AD6F-4526-4E24-9022-DF6031C5167B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3" name="Rechthoek 202">
                  <a:extLst>
                    <a:ext uri="{FF2B5EF4-FFF2-40B4-BE49-F238E27FC236}">
                      <a16:creationId xmlns:a16="http://schemas.microsoft.com/office/drawing/2014/main" id="{0A57CA50-0D83-4273-8482-1FA5514489D9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4" name="Rechthoek 203">
                  <a:extLst>
                    <a:ext uri="{FF2B5EF4-FFF2-40B4-BE49-F238E27FC236}">
                      <a16:creationId xmlns:a16="http://schemas.microsoft.com/office/drawing/2014/main" id="{E1C90CF5-B73D-44F8-844A-20ED5DD77351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5" name="Rechthoek 204">
                  <a:extLst>
                    <a:ext uri="{FF2B5EF4-FFF2-40B4-BE49-F238E27FC236}">
                      <a16:creationId xmlns:a16="http://schemas.microsoft.com/office/drawing/2014/main" id="{0BD03179-D97B-457A-84D8-62F4BC0DBAF1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6" name="Rechthoek 205">
                  <a:extLst>
                    <a:ext uri="{FF2B5EF4-FFF2-40B4-BE49-F238E27FC236}">
                      <a16:creationId xmlns:a16="http://schemas.microsoft.com/office/drawing/2014/main" id="{65FC4F44-79CD-4460-91B4-04445F21F2E6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7" name="Rechthoek 206">
                  <a:extLst>
                    <a:ext uri="{FF2B5EF4-FFF2-40B4-BE49-F238E27FC236}">
                      <a16:creationId xmlns:a16="http://schemas.microsoft.com/office/drawing/2014/main" id="{4C96009A-60C2-432F-BB61-8F71CB1E9BE0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8" name="Rechthoek 207">
                  <a:extLst>
                    <a:ext uri="{FF2B5EF4-FFF2-40B4-BE49-F238E27FC236}">
                      <a16:creationId xmlns:a16="http://schemas.microsoft.com/office/drawing/2014/main" id="{6A177DF4-2112-4E40-A43D-F5145C14C8B1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9" name="Rechthoek 208">
                  <a:extLst>
                    <a:ext uri="{FF2B5EF4-FFF2-40B4-BE49-F238E27FC236}">
                      <a16:creationId xmlns:a16="http://schemas.microsoft.com/office/drawing/2014/main" id="{F8BD88CA-051A-4ADB-9B7B-C0C9FD464CC6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10" name="Rechthoek 209">
                  <a:extLst>
                    <a:ext uri="{FF2B5EF4-FFF2-40B4-BE49-F238E27FC236}">
                      <a16:creationId xmlns:a16="http://schemas.microsoft.com/office/drawing/2014/main" id="{55E58A05-A078-4C84-B66F-340D4D36335C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62" name="Groep 161">
                <a:extLst>
                  <a:ext uri="{FF2B5EF4-FFF2-40B4-BE49-F238E27FC236}">
                    <a16:creationId xmlns:a16="http://schemas.microsoft.com/office/drawing/2014/main" id="{95E9D716-762B-45AB-9E99-CE39E3E293BB}"/>
                  </a:ext>
                </a:extLst>
              </p:cNvPr>
              <p:cNvGrpSpPr/>
              <p:nvPr userDrawn="1"/>
            </p:nvGrpSpPr>
            <p:grpSpPr>
              <a:xfrm>
                <a:off x="30988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93" name="Rechthoek 192">
                  <a:extLst>
                    <a:ext uri="{FF2B5EF4-FFF2-40B4-BE49-F238E27FC236}">
                      <a16:creationId xmlns:a16="http://schemas.microsoft.com/office/drawing/2014/main" id="{1FDE8DF1-19C2-4623-88DF-1540D48A4BFC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4" name="Rechthoek 193">
                  <a:extLst>
                    <a:ext uri="{FF2B5EF4-FFF2-40B4-BE49-F238E27FC236}">
                      <a16:creationId xmlns:a16="http://schemas.microsoft.com/office/drawing/2014/main" id="{9870CCB5-E802-4F71-BDEF-FF722533E2B7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5" name="Rechthoek 194">
                  <a:extLst>
                    <a:ext uri="{FF2B5EF4-FFF2-40B4-BE49-F238E27FC236}">
                      <a16:creationId xmlns:a16="http://schemas.microsoft.com/office/drawing/2014/main" id="{69229F23-F131-47BF-BBC0-92C0C30C46F7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6" name="Rechthoek 195">
                  <a:extLst>
                    <a:ext uri="{FF2B5EF4-FFF2-40B4-BE49-F238E27FC236}">
                      <a16:creationId xmlns:a16="http://schemas.microsoft.com/office/drawing/2014/main" id="{42E09B73-C58C-47DC-86D2-25A9D91D64E0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7" name="Rechthoek 196">
                  <a:extLst>
                    <a:ext uri="{FF2B5EF4-FFF2-40B4-BE49-F238E27FC236}">
                      <a16:creationId xmlns:a16="http://schemas.microsoft.com/office/drawing/2014/main" id="{C62BEA7B-C591-4F48-8B61-BAFF4FB9E71C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8" name="Rechthoek 197">
                  <a:extLst>
                    <a:ext uri="{FF2B5EF4-FFF2-40B4-BE49-F238E27FC236}">
                      <a16:creationId xmlns:a16="http://schemas.microsoft.com/office/drawing/2014/main" id="{B134E8D1-D45A-4462-906D-6FA09F3F8278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9" name="Rechthoek 198">
                  <a:extLst>
                    <a:ext uri="{FF2B5EF4-FFF2-40B4-BE49-F238E27FC236}">
                      <a16:creationId xmlns:a16="http://schemas.microsoft.com/office/drawing/2014/main" id="{ED8BEF9F-23EC-4E17-B021-1B53DCECC0EC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0" name="Rechthoek 199">
                  <a:extLst>
                    <a:ext uri="{FF2B5EF4-FFF2-40B4-BE49-F238E27FC236}">
                      <a16:creationId xmlns:a16="http://schemas.microsoft.com/office/drawing/2014/main" id="{28BBB0A5-47D0-4681-8767-88B8878F580F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201" name="Rechthoek 200">
                  <a:extLst>
                    <a:ext uri="{FF2B5EF4-FFF2-40B4-BE49-F238E27FC236}">
                      <a16:creationId xmlns:a16="http://schemas.microsoft.com/office/drawing/2014/main" id="{4C330139-EA61-4AC3-AD11-40E4D67F0E29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63" name="Groep 162">
                <a:extLst>
                  <a:ext uri="{FF2B5EF4-FFF2-40B4-BE49-F238E27FC236}">
                    <a16:creationId xmlns:a16="http://schemas.microsoft.com/office/drawing/2014/main" id="{7266E717-5CD9-4BA4-B989-DE76CB470FA5}"/>
                  </a:ext>
                </a:extLst>
              </p:cNvPr>
              <p:cNvGrpSpPr/>
              <p:nvPr userDrawn="1"/>
            </p:nvGrpSpPr>
            <p:grpSpPr>
              <a:xfrm>
                <a:off x="38735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84" name="Rechthoek 183">
                  <a:extLst>
                    <a:ext uri="{FF2B5EF4-FFF2-40B4-BE49-F238E27FC236}">
                      <a16:creationId xmlns:a16="http://schemas.microsoft.com/office/drawing/2014/main" id="{374923DA-4D7F-4DF0-B4A0-5D298A491D9C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5" name="Rechthoek 184">
                  <a:extLst>
                    <a:ext uri="{FF2B5EF4-FFF2-40B4-BE49-F238E27FC236}">
                      <a16:creationId xmlns:a16="http://schemas.microsoft.com/office/drawing/2014/main" id="{1B98581A-7DDC-415E-92FD-3C1D20F1F627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6" name="Rechthoek 185">
                  <a:extLst>
                    <a:ext uri="{FF2B5EF4-FFF2-40B4-BE49-F238E27FC236}">
                      <a16:creationId xmlns:a16="http://schemas.microsoft.com/office/drawing/2014/main" id="{361EDF54-1C99-4E61-ABCA-1B99C849B5F8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7" name="Rechthoek 186">
                  <a:extLst>
                    <a:ext uri="{FF2B5EF4-FFF2-40B4-BE49-F238E27FC236}">
                      <a16:creationId xmlns:a16="http://schemas.microsoft.com/office/drawing/2014/main" id="{C97C6C85-3BD7-4061-A29F-E90BDCCF0B1F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8" name="Rechthoek 187">
                  <a:extLst>
                    <a:ext uri="{FF2B5EF4-FFF2-40B4-BE49-F238E27FC236}">
                      <a16:creationId xmlns:a16="http://schemas.microsoft.com/office/drawing/2014/main" id="{3183A65C-F0DB-42BA-AF55-27A4C4651EDB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9" name="Rechthoek 188">
                  <a:extLst>
                    <a:ext uri="{FF2B5EF4-FFF2-40B4-BE49-F238E27FC236}">
                      <a16:creationId xmlns:a16="http://schemas.microsoft.com/office/drawing/2014/main" id="{A1482BE8-2E0D-4C86-8940-581D7575E7D9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0" name="Rechthoek 189">
                  <a:extLst>
                    <a:ext uri="{FF2B5EF4-FFF2-40B4-BE49-F238E27FC236}">
                      <a16:creationId xmlns:a16="http://schemas.microsoft.com/office/drawing/2014/main" id="{68ED97F0-6F9D-4E14-A26D-44B5CE95098A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1" name="Rechthoek 190">
                  <a:extLst>
                    <a:ext uri="{FF2B5EF4-FFF2-40B4-BE49-F238E27FC236}">
                      <a16:creationId xmlns:a16="http://schemas.microsoft.com/office/drawing/2014/main" id="{4028B933-CC38-42CE-93A2-7CB0B3EE0CB4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92" name="Rechthoek 191">
                  <a:extLst>
                    <a:ext uri="{FF2B5EF4-FFF2-40B4-BE49-F238E27FC236}">
                      <a16:creationId xmlns:a16="http://schemas.microsoft.com/office/drawing/2014/main" id="{643C9CC4-335D-4CEF-9C68-EAFDA0707C21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64" name="Groep 163">
                <a:extLst>
                  <a:ext uri="{FF2B5EF4-FFF2-40B4-BE49-F238E27FC236}">
                    <a16:creationId xmlns:a16="http://schemas.microsoft.com/office/drawing/2014/main" id="{6541D629-592C-4246-9881-7128DBDF8860}"/>
                  </a:ext>
                </a:extLst>
              </p:cNvPr>
              <p:cNvGrpSpPr/>
              <p:nvPr userDrawn="1"/>
            </p:nvGrpSpPr>
            <p:grpSpPr>
              <a:xfrm>
                <a:off x="46482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75" name="Rechthoek 174">
                  <a:extLst>
                    <a:ext uri="{FF2B5EF4-FFF2-40B4-BE49-F238E27FC236}">
                      <a16:creationId xmlns:a16="http://schemas.microsoft.com/office/drawing/2014/main" id="{615F55EB-2C05-4629-8872-60EFFFF6058B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6" name="Rechthoek 175">
                  <a:extLst>
                    <a:ext uri="{FF2B5EF4-FFF2-40B4-BE49-F238E27FC236}">
                      <a16:creationId xmlns:a16="http://schemas.microsoft.com/office/drawing/2014/main" id="{80CE3BA4-FC62-4AB1-B247-8A4E82660CFE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7" name="Rechthoek 176">
                  <a:extLst>
                    <a:ext uri="{FF2B5EF4-FFF2-40B4-BE49-F238E27FC236}">
                      <a16:creationId xmlns:a16="http://schemas.microsoft.com/office/drawing/2014/main" id="{33182019-0AA2-479E-84AD-E4092732A9F7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8" name="Rechthoek 177">
                  <a:extLst>
                    <a:ext uri="{FF2B5EF4-FFF2-40B4-BE49-F238E27FC236}">
                      <a16:creationId xmlns:a16="http://schemas.microsoft.com/office/drawing/2014/main" id="{E5D61050-1842-4AC1-BC32-C6E2758A12C7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9" name="Rechthoek 178">
                  <a:extLst>
                    <a:ext uri="{FF2B5EF4-FFF2-40B4-BE49-F238E27FC236}">
                      <a16:creationId xmlns:a16="http://schemas.microsoft.com/office/drawing/2014/main" id="{98454A02-5C31-44CC-B5A4-DFC04462C951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0" name="Rechthoek 179">
                  <a:extLst>
                    <a:ext uri="{FF2B5EF4-FFF2-40B4-BE49-F238E27FC236}">
                      <a16:creationId xmlns:a16="http://schemas.microsoft.com/office/drawing/2014/main" id="{78FC4225-A4E9-4221-B287-6602C2DA5191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1" name="Rechthoek 180">
                  <a:extLst>
                    <a:ext uri="{FF2B5EF4-FFF2-40B4-BE49-F238E27FC236}">
                      <a16:creationId xmlns:a16="http://schemas.microsoft.com/office/drawing/2014/main" id="{CD001873-5136-4186-852F-F05E49B6AE52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2" name="Rechthoek 181">
                  <a:extLst>
                    <a:ext uri="{FF2B5EF4-FFF2-40B4-BE49-F238E27FC236}">
                      <a16:creationId xmlns:a16="http://schemas.microsoft.com/office/drawing/2014/main" id="{70F0BEF5-E8B1-4083-A8DC-6DC9E78669EB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83" name="Rechthoek 182">
                  <a:extLst>
                    <a:ext uri="{FF2B5EF4-FFF2-40B4-BE49-F238E27FC236}">
                      <a16:creationId xmlns:a16="http://schemas.microsoft.com/office/drawing/2014/main" id="{F5A8067B-341E-436E-BDE4-D5335450C1D9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  <p:grpSp>
            <p:nvGrpSpPr>
              <p:cNvPr id="165" name="Groep 164">
                <a:extLst>
                  <a:ext uri="{FF2B5EF4-FFF2-40B4-BE49-F238E27FC236}">
                    <a16:creationId xmlns:a16="http://schemas.microsoft.com/office/drawing/2014/main" id="{93A97ADF-E744-4CCE-B71B-E5C6531B15F6}"/>
                  </a:ext>
                </a:extLst>
              </p:cNvPr>
              <p:cNvGrpSpPr/>
              <p:nvPr userDrawn="1"/>
            </p:nvGrpSpPr>
            <p:grpSpPr>
              <a:xfrm>
                <a:off x="5422901" y="-17614"/>
                <a:ext cx="770400" cy="6875614"/>
                <a:chOff x="-852753" y="-17614"/>
                <a:chExt cx="744048" cy="6646293"/>
              </a:xfrm>
            </p:grpSpPr>
            <p:sp>
              <p:nvSpPr>
                <p:cNvPr id="166" name="Rechthoek 165">
                  <a:extLst>
                    <a:ext uri="{FF2B5EF4-FFF2-40B4-BE49-F238E27FC236}">
                      <a16:creationId xmlns:a16="http://schemas.microsoft.com/office/drawing/2014/main" id="{900BF462-B764-431A-B061-4ABC64D594C1}"/>
                    </a:ext>
                  </a:extLst>
                </p:cNvPr>
                <p:cNvSpPr/>
                <p:nvPr userDrawn="1"/>
              </p:nvSpPr>
              <p:spPr>
                <a:xfrm>
                  <a:off x="-852753" y="-17614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67" name="Rechthoek 166">
                  <a:extLst>
                    <a:ext uri="{FF2B5EF4-FFF2-40B4-BE49-F238E27FC236}">
                      <a16:creationId xmlns:a16="http://schemas.microsoft.com/office/drawing/2014/main" id="{930C8520-F3EC-4A32-B720-4848D62714EC}"/>
                    </a:ext>
                  </a:extLst>
                </p:cNvPr>
                <p:cNvSpPr/>
                <p:nvPr userDrawn="1"/>
              </p:nvSpPr>
              <p:spPr>
                <a:xfrm>
                  <a:off x="-852753" y="72022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68" name="Rechthoek 167">
                  <a:extLst>
                    <a:ext uri="{FF2B5EF4-FFF2-40B4-BE49-F238E27FC236}">
                      <a16:creationId xmlns:a16="http://schemas.microsoft.com/office/drawing/2014/main" id="{F6EA69E3-433E-458B-A4D1-5D60286EDAD3}"/>
                    </a:ext>
                  </a:extLst>
                </p:cNvPr>
                <p:cNvSpPr/>
                <p:nvPr userDrawn="1"/>
              </p:nvSpPr>
              <p:spPr>
                <a:xfrm>
                  <a:off x="-852753" y="1458068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69" name="Rechthoek 168">
                  <a:extLst>
                    <a:ext uri="{FF2B5EF4-FFF2-40B4-BE49-F238E27FC236}">
                      <a16:creationId xmlns:a16="http://schemas.microsoft.com/office/drawing/2014/main" id="{F74F25D7-B4E0-418F-BFE7-1A780EE750AC}"/>
                    </a:ext>
                  </a:extLst>
                </p:cNvPr>
                <p:cNvSpPr/>
                <p:nvPr userDrawn="1"/>
              </p:nvSpPr>
              <p:spPr>
                <a:xfrm>
                  <a:off x="-852753" y="2195909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0" name="Rechthoek 169">
                  <a:extLst>
                    <a:ext uri="{FF2B5EF4-FFF2-40B4-BE49-F238E27FC236}">
                      <a16:creationId xmlns:a16="http://schemas.microsoft.com/office/drawing/2014/main" id="{BFF419EB-BCCF-47BD-88EC-0C4C82BB89C3}"/>
                    </a:ext>
                  </a:extLst>
                </p:cNvPr>
                <p:cNvSpPr/>
                <p:nvPr userDrawn="1"/>
              </p:nvSpPr>
              <p:spPr>
                <a:xfrm>
                  <a:off x="-852753" y="2933750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1" name="Rechthoek 170">
                  <a:extLst>
                    <a:ext uri="{FF2B5EF4-FFF2-40B4-BE49-F238E27FC236}">
                      <a16:creationId xmlns:a16="http://schemas.microsoft.com/office/drawing/2014/main" id="{4B038F23-0BC3-4FBB-B68F-2C95E0481E30}"/>
                    </a:ext>
                  </a:extLst>
                </p:cNvPr>
                <p:cNvSpPr/>
                <p:nvPr userDrawn="1"/>
              </p:nvSpPr>
              <p:spPr>
                <a:xfrm>
                  <a:off x="-852753" y="3671591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2" name="Rechthoek 171">
                  <a:extLst>
                    <a:ext uri="{FF2B5EF4-FFF2-40B4-BE49-F238E27FC236}">
                      <a16:creationId xmlns:a16="http://schemas.microsoft.com/office/drawing/2014/main" id="{028E2B94-B5A8-4A01-8EC2-B2AA3B4990CA}"/>
                    </a:ext>
                  </a:extLst>
                </p:cNvPr>
                <p:cNvSpPr/>
                <p:nvPr userDrawn="1"/>
              </p:nvSpPr>
              <p:spPr>
                <a:xfrm>
                  <a:off x="-852753" y="4409432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3" name="Rechthoek 172">
                  <a:extLst>
                    <a:ext uri="{FF2B5EF4-FFF2-40B4-BE49-F238E27FC236}">
                      <a16:creationId xmlns:a16="http://schemas.microsoft.com/office/drawing/2014/main" id="{CC3ACA99-8AB5-4ABA-9E5A-9CBAD290CAEF}"/>
                    </a:ext>
                  </a:extLst>
                </p:cNvPr>
                <p:cNvSpPr/>
                <p:nvPr userDrawn="1"/>
              </p:nvSpPr>
              <p:spPr>
                <a:xfrm>
                  <a:off x="-852753" y="5147273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  <p:sp>
              <p:nvSpPr>
                <p:cNvPr id="174" name="Rechthoek 173">
                  <a:extLst>
                    <a:ext uri="{FF2B5EF4-FFF2-40B4-BE49-F238E27FC236}">
                      <a16:creationId xmlns:a16="http://schemas.microsoft.com/office/drawing/2014/main" id="{01768E50-E629-4A7B-AB8D-F8EC50E8F837}"/>
                    </a:ext>
                  </a:extLst>
                </p:cNvPr>
                <p:cNvSpPr/>
                <p:nvPr userDrawn="1"/>
              </p:nvSpPr>
              <p:spPr>
                <a:xfrm>
                  <a:off x="-852753" y="5885117"/>
                  <a:ext cx="744048" cy="743562"/>
                </a:xfrm>
                <a:prstGeom prst="rect">
                  <a:avLst/>
                </a:prstGeom>
                <a:noFill/>
                <a:ln>
                  <a:solidFill>
                    <a:schemeClr val="accent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44000" tIns="144000" rIns="144000" bIns="144000" rtlCol="0" anchor="ctr"/>
                <a:lstStyle/>
                <a:p>
                  <a:pPr algn="ctr">
                    <a:lnSpc>
                      <a:spcPct val="90000"/>
                    </a:lnSpc>
                    <a:spcBef>
                      <a:spcPts val="176"/>
                    </a:spcBef>
                    <a:spcAft>
                      <a:spcPts val="176"/>
                    </a:spcAft>
                  </a:pPr>
                  <a:endParaRPr lang="en-GB" sz="1403" dirty="0" err="1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77713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ransition spd="med">
    <p:fade/>
  </p:transition>
  <p:hf hdr="0" ftr="0" dt="0"/>
  <p:txStyles>
    <p:titleStyle>
      <a:lvl1pPr algn="l" defTabSz="801866" rtl="0" eaLnBrk="1" latinLnBrk="0" hangingPunct="1">
        <a:lnSpc>
          <a:spcPct val="80000"/>
        </a:lnSpc>
        <a:spcBef>
          <a:spcPct val="0"/>
        </a:spcBef>
        <a:buNone/>
        <a:defRPr sz="3070" b="1" i="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53134" indent="-153134" algn="l" defTabSz="801866" rtl="0" eaLnBrk="1" latinLnBrk="0" hangingPunct="1">
        <a:lnSpc>
          <a:spcPct val="90000"/>
        </a:lnSpc>
        <a:spcBef>
          <a:spcPts val="351"/>
        </a:spcBef>
        <a:spcAft>
          <a:spcPts val="351"/>
        </a:spcAft>
        <a:buClr>
          <a:schemeClr val="accent2"/>
        </a:buClr>
        <a:buFont typeface="Arial" panose="020B0604020202020204" pitchFamily="34" charset="0"/>
        <a:buChar char="•"/>
        <a:defRPr sz="1403" kern="1200">
          <a:solidFill>
            <a:schemeClr val="accent2"/>
          </a:solidFill>
          <a:latin typeface="+mn-lt"/>
          <a:ea typeface="+mn-ea"/>
          <a:cs typeface="+mn-cs"/>
        </a:defRPr>
      </a:lvl1pPr>
      <a:lvl2pPr marL="311837" indent="-155919" algn="l" defTabSz="801866" rtl="0" eaLnBrk="1" latinLnBrk="0" hangingPunct="1">
        <a:lnSpc>
          <a:spcPct val="90000"/>
        </a:lnSpc>
        <a:spcBef>
          <a:spcPts val="351"/>
        </a:spcBef>
        <a:spcAft>
          <a:spcPts val="351"/>
        </a:spcAft>
        <a:buClr>
          <a:schemeClr val="tx1"/>
        </a:buClr>
        <a:buFont typeface="Arial" panose="020B0604020202020204" pitchFamily="34" charset="0"/>
        <a:buChar char="•"/>
        <a:tabLst/>
        <a:defRPr sz="1403" kern="1200">
          <a:solidFill>
            <a:schemeClr val="accent2"/>
          </a:solidFill>
          <a:latin typeface="+mn-lt"/>
          <a:ea typeface="+mn-ea"/>
          <a:cs typeface="+mn-cs"/>
        </a:defRPr>
      </a:lvl2pPr>
      <a:lvl3pPr marL="466363" indent="-150350" algn="l" defTabSz="801866" rtl="0" eaLnBrk="1" latinLnBrk="0" hangingPunct="1">
        <a:lnSpc>
          <a:spcPct val="90000"/>
        </a:lnSpc>
        <a:spcBef>
          <a:spcPts val="351"/>
        </a:spcBef>
        <a:spcAft>
          <a:spcPts val="351"/>
        </a:spcAft>
        <a:buClr>
          <a:schemeClr val="tx1"/>
        </a:buClr>
        <a:buFont typeface="Arial" panose="020B0604020202020204" pitchFamily="34" charset="0"/>
        <a:buChar char="–"/>
        <a:defRPr sz="1228" kern="1200">
          <a:solidFill>
            <a:schemeClr val="accent2"/>
          </a:solidFill>
          <a:latin typeface="+mn-lt"/>
          <a:ea typeface="+mn-ea"/>
          <a:cs typeface="+mn-cs"/>
        </a:defRPr>
      </a:lvl3pPr>
      <a:lvl4pPr marL="0" indent="0" algn="l" defTabSz="801866" rtl="0" eaLnBrk="1" latinLnBrk="0" hangingPunct="1">
        <a:lnSpc>
          <a:spcPct val="100000"/>
        </a:lnSpc>
        <a:spcBef>
          <a:spcPts val="527"/>
        </a:spcBef>
        <a:spcAft>
          <a:spcPts val="527"/>
        </a:spcAft>
        <a:buFont typeface="Arial" panose="020B0604020202020204" pitchFamily="34" charset="0"/>
        <a:buNone/>
        <a:defRPr sz="1403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801866" rtl="0" eaLnBrk="1" latinLnBrk="0" hangingPunct="1">
        <a:lnSpc>
          <a:spcPct val="90000"/>
        </a:lnSpc>
        <a:spcBef>
          <a:spcPts val="351"/>
        </a:spcBef>
        <a:spcAft>
          <a:spcPts val="527"/>
        </a:spcAft>
        <a:buFont typeface="Arial" panose="020B0604020202020204" pitchFamily="34" charset="0"/>
        <a:buNone/>
        <a:defRPr sz="1754" b="1" i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0" indent="0" algn="l" defTabSz="801866" rtl="0" eaLnBrk="1" latinLnBrk="0" hangingPunct="1">
        <a:lnSpc>
          <a:spcPct val="90000"/>
        </a:lnSpc>
        <a:spcBef>
          <a:spcPts val="1052"/>
        </a:spcBef>
        <a:spcAft>
          <a:spcPts val="351"/>
        </a:spcAft>
        <a:buClr>
          <a:schemeClr val="accent1"/>
        </a:buClr>
        <a:buFont typeface="Arial" panose="020B0604020202020204" pitchFamily="34" charset="0"/>
        <a:buNone/>
        <a:defRPr sz="1403" b="1" i="0" u="none" kern="1200" cap="none" baseline="0">
          <a:solidFill>
            <a:schemeClr val="accent2"/>
          </a:solidFill>
          <a:latin typeface="+mj-lt"/>
          <a:ea typeface="+mn-ea"/>
          <a:cs typeface="+mn-cs"/>
        </a:defRPr>
      </a:lvl6pPr>
      <a:lvl7pPr marL="235270" indent="-235270" algn="l" defTabSz="801866" rtl="0" eaLnBrk="1" latinLnBrk="0" hangingPunct="1">
        <a:lnSpc>
          <a:spcPct val="90000"/>
        </a:lnSpc>
        <a:spcBef>
          <a:spcPts val="351"/>
        </a:spcBef>
        <a:spcAft>
          <a:spcPts val="351"/>
        </a:spcAft>
        <a:buClr>
          <a:schemeClr val="accent2"/>
        </a:buClr>
        <a:buFont typeface="+mj-lt"/>
        <a:buAutoNum type="arabicPeriod"/>
        <a:tabLst/>
        <a:defRPr sz="1403" kern="1200">
          <a:solidFill>
            <a:schemeClr val="accent2"/>
          </a:solidFill>
          <a:latin typeface="+mn-lt"/>
          <a:ea typeface="+mn-ea"/>
          <a:cs typeface="+mn-cs"/>
        </a:defRPr>
      </a:lvl7pPr>
      <a:lvl8pPr marL="470539" indent="-235270" algn="l" defTabSz="801866" rtl="0" eaLnBrk="1" latinLnBrk="0" hangingPunct="1">
        <a:lnSpc>
          <a:spcPct val="90000"/>
        </a:lnSpc>
        <a:spcBef>
          <a:spcPts val="351"/>
        </a:spcBef>
        <a:spcAft>
          <a:spcPts val="351"/>
        </a:spcAft>
        <a:buClr>
          <a:schemeClr val="accent2"/>
        </a:buClr>
        <a:buFont typeface="+mj-lt"/>
        <a:buAutoNum type="alphaLcPeriod"/>
        <a:defRPr sz="1228" kern="1200">
          <a:solidFill>
            <a:schemeClr val="accent2"/>
          </a:solidFill>
          <a:latin typeface="+mn-lt"/>
          <a:ea typeface="+mn-ea"/>
          <a:cs typeface="+mn-cs"/>
        </a:defRPr>
      </a:lvl8pPr>
      <a:lvl9pPr marL="154527" indent="-154527" algn="l" defTabSz="801866" rtl="0" eaLnBrk="1" latinLnBrk="0" hangingPunct="1">
        <a:lnSpc>
          <a:spcPct val="90000"/>
        </a:lnSpc>
        <a:spcBef>
          <a:spcPts val="527"/>
        </a:spcBef>
        <a:spcAft>
          <a:spcPts val="263"/>
        </a:spcAft>
        <a:buClr>
          <a:schemeClr val="accent1"/>
        </a:buClr>
        <a:buSzPct val="85000"/>
        <a:buFontTx/>
        <a:buBlip>
          <a:blip r:embed="rId3"/>
        </a:buBlip>
        <a:defRPr sz="1403" i="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33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866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799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732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665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598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531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464" algn="l" defTabSz="80186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vak 11">
            <a:extLst>
              <a:ext uri="{FF2B5EF4-FFF2-40B4-BE49-F238E27FC236}">
                <a16:creationId xmlns:a16="http://schemas.microsoft.com/office/drawing/2014/main" id="{F1125DBF-E847-2FB8-54D0-2FA5F1B59375}"/>
              </a:ext>
            </a:extLst>
          </p:cNvPr>
          <p:cNvSpPr txBox="1"/>
          <p:nvPr/>
        </p:nvSpPr>
        <p:spPr>
          <a:xfrm>
            <a:off x="687999" y="2160000"/>
            <a:ext cx="5350118" cy="276999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r>
              <a:rPr lang="nl-NL" sz="1800" dirty="0">
                <a:solidFill>
                  <a:schemeClr val="accent2"/>
                </a:solidFill>
                <a:latin typeface="+mj-lt"/>
              </a:rPr>
              <a:t>Toegekend aan: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366023B-58E0-D5BD-A943-AB9A05530254}"/>
              </a:ext>
            </a:extLst>
          </p:cNvPr>
          <p:cNvSpPr txBox="1"/>
          <p:nvPr/>
        </p:nvSpPr>
        <p:spPr>
          <a:xfrm>
            <a:off x="687999" y="4320000"/>
            <a:ext cx="5349600" cy="615553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r>
              <a:rPr lang="nl-NL" sz="2000" b="1" dirty="0">
                <a:solidFill>
                  <a:schemeClr val="accent2"/>
                </a:solidFill>
                <a:latin typeface="+mj-lt"/>
              </a:rPr>
              <a:t>Ter gelegenheid van [XXX] jaar chauffeur voor</a:t>
            </a:r>
          </a:p>
          <a:p>
            <a:r>
              <a:rPr lang="nl-NL" sz="2000" b="1" dirty="0">
                <a:solidFill>
                  <a:schemeClr val="accent2"/>
                </a:solidFill>
                <a:latin typeface="+mj-lt"/>
              </a:rPr>
              <a:t>ANWB </a:t>
            </a:r>
            <a:r>
              <a:rPr lang="nl-NL" sz="2000" b="1" dirty="0" err="1">
                <a:solidFill>
                  <a:schemeClr val="accent2"/>
                </a:solidFill>
                <a:latin typeface="+mj-lt"/>
              </a:rPr>
              <a:t>AutoMaatje</a:t>
            </a:r>
            <a:r>
              <a:rPr lang="nl-NL" sz="2000" b="1" dirty="0">
                <a:solidFill>
                  <a:schemeClr val="accent2"/>
                </a:solidFill>
                <a:latin typeface="+mj-lt"/>
              </a:rPr>
              <a:t>, gemeente [XXX].</a:t>
            </a:r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91E89C28-46BF-7DB6-C257-797EF31D7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4" b="10420"/>
          <a:stretch/>
        </p:blipFill>
        <p:spPr>
          <a:xfrm>
            <a:off x="687999" y="5653454"/>
            <a:ext cx="2450509" cy="1298451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0B43C618-2B09-9E44-7964-83A7A4075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4" b="10420"/>
          <a:stretch/>
        </p:blipFill>
        <p:spPr>
          <a:xfrm>
            <a:off x="3587090" y="5653454"/>
            <a:ext cx="2450509" cy="1298451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3FAFDE05-936E-9B8F-F2B0-BB1419E178E0}"/>
              </a:ext>
            </a:extLst>
          </p:cNvPr>
          <p:cNvSpPr txBox="1"/>
          <p:nvPr/>
        </p:nvSpPr>
        <p:spPr>
          <a:xfrm>
            <a:off x="687999" y="2599994"/>
            <a:ext cx="5350118" cy="1077218"/>
          </a:xfrm>
          <a:prstGeom prst="rect">
            <a:avLst/>
          </a:prstGeom>
          <a:noFill/>
        </p:spPr>
        <p:txBody>
          <a:bodyPr wrap="square" lIns="0" tIns="0" rIns="0" bIns="0" anchor="t" anchorCtr="0">
            <a:spAutoFit/>
          </a:bodyPr>
          <a:lstStyle/>
          <a:p>
            <a:pPr>
              <a:lnSpc>
                <a:spcPts val="4200"/>
              </a:lnSpc>
            </a:pPr>
            <a:r>
              <a:rPr lang="nl-NL" sz="3600" b="1" dirty="0">
                <a:solidFill>
                  <a:schemeClr val="accent4"/>
                </a:solidFill>
                <a:latin typeface="+mj-lt"/>
              </a:rPr>
              <a:t>[Voornaam] </a:t>
            </a:r>
          </a:p>
          <a:p>
            <a:pPr>
              <a:lnSpc>
                <a:spcPts val="4200"/>
              </a:lnSpc>
            </a:pPr>
            <a:r>
              <a:rPr lang="nl-NL" sz="3600" b="1" dirty="0">
                <a:solidFill>
                  <a:schemeClr val="accent4"/>
                </a:solidFill>
                <a:latin typeface="+mj-lt"/>
              </a:rPr>
              <a:t>[Achternaam]</a:t>
            </a:r>
          </a:p>
        </p:txBody>
      </p:sp>
    </p:spTree>
    <p:extLst>
      <p:ext uri="{BB962C8B-B14F-4D97-AF65-F5344CB8AC3E}">
        <p14:creationId xmlns:p14="http://schemas.microsoft.com/office/powerpoint/2010/main" val="382040411"/>
      </p:ext>
    </p:extLst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BLANGUAGEID" val="nl-NL"/>
</p:tagLst>
</file>

<file path=ppt/theme/theme1.xml><?xml version="1.0" encoding="utf-8"?>
<a:theme xmlns:a="http://schemas.openxmlformats.org/drawingml/2006/main" name="ANWB">
  <a:themeElements>
    <a:clrScheme name="ANWB">
      <a:dk1>
        <a:srgbClr val="262626"/>
      </a:dk1>
      <a:lt1>
        <a:srgbClr val="FFFFFF"/>
      </a:lt1>
      <a:dk2>
        <a:srgbClr val="CC2C26"/>
      </a:dk2>
      <a:lt2>
        <a:srgbClr val="D8D8D8"/>
      </a:lt2>
      <a:accent1>
        <a:srgbClr val="FFCD00"/>
      </a:accent1>
      <a:accent2>
        <a:srgbClr val="003D80"/>
      </a:accent2>
      <a:accent3>
        <a:srgbClr val="F28200"/>
      </a:accent3>
      <a:accent4>
        <a:srgbClr val="1F87CB"/>
      </a:accent4>
      <a:accent5>
        <a:srgbClr val="1A7200"/>
      </a:accent5>
      <a:accent6>
        <a:srgbClr val="79037D"/>
      </a:accent6>
      <a:hlink>
        <a:srgbClr val="262626"/>
      </a:hlink>
      <a:folHlink>
        <a:srgbClr val="262626"/>
      </a:folHlink>
    </a:clrScheme>
    <a:fontScheme name="Aangepast 21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144000" tIns="144000" rIns="144000" bIns="144000" rtlCol="0" anchor="ctr"/>
      <a:lstStyle>
        <a:defPPr algn="ctr">
          <a:lnSpc>
            <a:spcPct val="90000"/>
          </a:lnSpc>
          <a:spcBef>
            <a:spcPts val="200"/>
          </a:spcBef>
          <a:spcAft>
            <a:spcPts val="200"/>
          </a:spcAft>
          <a:defRPr sz="16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ap="rnd">
          <a:solidFill>
            <a:schemeClr val="accent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Bef>
            <a:spcPts val="600"/>
          </a:spcBef>
          <a:spcAft>
            <a:spcPts val="600"/>
          </a:spcAft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FFF5CF0136404382D1381D3811DB99" ma:contentTypeVersion="18" ma:contentTypeDescription="Create a new document." ma:contentTypeScope="" ma:versionID="e1316b916292e13448274db5a3611191">
  <xsd:schema xmlns:xsd="http://www.w3.org/2001/XMLSchema" xmlns:xs="http://www.w3.org/2001/XMLSchema" xmlns:p="http://schemas.microsoft.com/office/2006/metadata/properties" xmlns:ns2="b9f1d6d6-fdaf-42fe-8bdd-86148ff0836e" xmlns:ns3="43165c9d-6be2-4723-b5f4-2596da3b063d" targetNamespace="http://schemas.microsoft.com/office/2006/metadata/properties" ma:root="true" ma:fieldsID="f11a57691e8f1a0507ee7450a80dadaa" ns2:_="" ns3:_="">
    <xsd:import namespace="b9f1d6d6-fdaf-42fe-8bdd-86148ff0836e"/>
    <xsd:import namespace="43165c9d-6be2-4723-b5f4-2596da3b06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f1d6d6-fdaf-42fe-8bdd-86148ff083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1563bb3-db27-434d-9e96-923ea9922c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65c9d-6be2-4723-b5f4-2596da3b063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ecb861f-3c86-4168-a3f8-f0678a4a24c0}" ma:internalName="TaxCatchAll" ma:showField="CatchAllData" ma:web="43165c9d-6be2-4723-b5f4-2596da3b06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165c9d-6be2-4723-b5f4-2596da3b063d" xsi:nil="true"/>
    <lcf76f155ced4ddcb4097134ff3c332f xmlns="b9f1d6d6-fdaf-42fe-8bdd-86148ff083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D541D9-A5ED-4EEA-8D15-00DBAF5F5A5E}"/>
</file>

<file path=customXml/itemProps2.xml><?xml version="1.0" encoding="utf-8"?>
<ds:datastoreItem xmlns:ds="http://schemas.openxmlformats.org/officeDocument/2006/customXml" ds:itemID="{DB0481E8-E158-431A-9AAE-00C51920FE1E}"/>
</file>

<file path=customXml/itemProps3.xml><?xml version="1.0" encoding="utf-8"?>
<ds:datastoreItem xmlns:ds="http://schemas.openxmlformats.org/officeDocument/2006/customXml" ds:itemID="{1462070F-B87C-4C90-B83D-11FFD2F0681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</Words>
  <Application>Microsoft Office PowerPoint</Application>
  <PresentationFormat>Aangepast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ANWB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Jelle de Korte;Eline Schoe</dc:creator>
  <cp:keywords>WWW.PPTSOLUTIONS.NL</cp:keywords>
  <cp:lastModifiedBy>Joske van Lith</cp:lastModifiedBy>
  <cp:revision>327</cp:revision>
  <dcterms:created xsi:type="dcterms:W3CDTF">2018-03-15T13:05:51Z</dcterms:created>
  <dcterms:modified xsi:type="dcterms:W3CDTF">2025-09-25T16:21:23Z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12461929</vt:lpwstr>
  </property>
  <property fmtid="{D5CDD505-2E9C-101B-9397-08002B2CF9AE}" pid="3" name="NXPowerLiteSettings">
    <vt:lpwstr>C980073804F000</vt:lpwstr>
  </property>
  <property fmtid="{D5CDD505-2E9C-101B-9397-08002B2CF9AE}" pid="4" name="NXPowerLiteVersion">
    <vt:lpwstr>D8.0.11</vt:lpwstr>
  </property>
  <property fmtid="{D5CDD505-2E9C-101B-9397-08002B2CF9AE}" pid="5" name="ContentTypeId">
    <vt:lpwstr>0x01010094FFF5CF0136404382D1381D3811DB99</vt:lpwstr>
  </property>
</Properties>
</file>