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8"/>
  </p:notesMasterIdLst>
  <p:sldIdLst>
    <p:sldId id="362" r:id="rId5"/>
    <p:sldId id="438" r:id="rId6"/>
    <p:sldId id="449" r:id="rId7"/>
    <p:sldId id="411" r:id="rId8"/>
    <p:sldId id="439" r:id="rId9"/>
    <p:sldId id="424" r:id="rId10"/>
    <p:sldId id="440" r:id="rId11"/>
    <p:sldId id="426" r:id="rId12"/>
    <p:sldId id="441" r:id="rId13"/>
    <p:sldId id="428" r:id="rId14"/>
    <p:sldId id="442" r:id="rId15"/>
    <p:sldId id="430" r:id="rId16"/>
    <p:sldId id="443" r:id="rId17"/>
    <p:sldId id="434" r:id="rId18"/>
    <p:sldId id="444" r:id="rId19"/>
    <p:sldId id="432" r:id="rId20"/>
    <p:sldId id="445" r:id="rId21"/>
    <p:sldId id="446" r:id="rId22"/>
    <p:sldId id="447" r:id="rId23"/>
    <p:sldId id="420" r:id="rId24"/>
    <p:sldId id="422" r:id="rId25"/>
    <p:sldId id="421" r:id="rId26"/>
    <p:sldId id="448" r:id="rId2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D86"/>
    <a:srgbClr val="F282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4DFD85-5C99-4864-99B1-179A28AE5CA7}" v="2" dt="2024-10-17T15:02:25.7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78"/>
    <p:restoredTop sz="94648"/>
  </p:normalViewPr>
  <p:slideViewPr>
    <p:cSldViewPr snapToGrid="0">
      <p:cViewPr varScale="1">
        <p:scale>
          <a:sx n="60" d="100"/>
          <a:sy n="60" d="100"/>
        </p:scale>
        <p:origin x="53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37E450-318B-3D4C-9A37-EF1B5563F953}" type="datetimeFigureOut">
              <a:rPr lang="nl-NL" smtClean="0"/>
              <a:t>21-10-2024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08FFB5-42EA-9D43-AB33-EFB8A2CA2898}" type="slidenum">
              <a:rPr lang="nl-NL" smtClean="0"/>
              <a:t>‹nr.›</a:t>
            </a:fld>
            <a:endParaRPr lang="nl-NL"/>
          </a:p>
        </p:txBody>
      </p:sp>
    </p:spTree>
    <p:extLst>
      <p:ext uri="{BB962C8B-B14F-4D97-AF65-F5344CB8AC3E}">
        <p14:creationId xmlns:p14="http://schemas.microsoft.com/office/powerpoint/2010/main" val="3086363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1BB89E87-532F-47DC-8340-EA742F3CBA96}" type="slidenum">
              <a:rPr lang="nl-NL" smtClean="0"/>
              <a:t>1</a:t>
            </a:fld>
            <a:endParaRPr lang="nl-NL"/>
          </a:p>
        </p:txBody>
      </p:sp>
    </p:spTree>
    <p:extLst>
      <p:ext uri="{BB962C8B-B14F-4D97-AF65-F5344CB8AC3E}">
        <p14:creationId xmlns:p14="http://schemas.microsoft.com/office/powerpoint/2010/main" val="22560044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EB98C-C7CF-ABDE-F0BC-075C8BCEEB1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2B8179E-F981-ADB6-FFDF-52874B90C1A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CE15561-71CE-B93B-5C58-DEFA6FF579AC}"/>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DAB4C9EE-CB83-64F9-D9AE-E56CAF3FF2AA}"/>
              </a:ext>
            </a:extLst>
          </p:cNvPr>
          <p:cNvSpPr>
            <a:spLocks noGrp="1"/>
          </p:cNvSpPr>
          <p:nvPr>
            <p:ph type="sldNum" sz="quarter" idx="5"/>
          </p:nvPr>
        </p:nvSpPr>
        <p:spPr/>
        <p:txBody>
          <a:bodyPr/>
          <a:lstStyle/>
          <a:p>
            <a:fld id="{1BB89E87-532F-47DC-8340-EA742F3CBA96}" type="slidenum">
              <a:rPr lang="nl-NL" smtClean="0"/>
              <a:t>11</a:t>
            </a:fld>
            <a:endParaRPr lang="nl-NL"/>
          </a:p>
        </p:txBody>
      </p:sp>
    </p:spTree>
    <p:extLst>
      <p:ext uri="{BB962C8B-B14F-4D97-AF65-F5344CB8AC3E}">
        <p14:creationId xmlns:p14="http://schemas.microsoft.com/office/powerpoint/2010/main" val="1648389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851AF-7531-8CCB-CCAA-BD22949C760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2BFD8E9-1515-82DE-63E3-7CF1652E84C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E4D7CB3-F9BD-5C4E-C913-FA18FD64F69B}"/>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C49F78D3-F05A-B864-CB93-29809C65A4B1}"/>
              </a:ext>
            </a:extLst>
          </p:cNvPr>
          <p:cNvSpPr>
            <a:spLocks noGrp="1"/>
          </p:cNvSpPr>
          <p:nvPr>
            <p:ph type="sldNum" sz="quarter" idx="5"/>
          </p:nvPr>
        </p:nvSpPr>
        <p:spPr/>
        <p:txBody>
          <a:bodyPr/>
          <a:lstStyle/>
          <a:p>
            <a:fld id="{1BB89E87-532F-47DC-8340-EA742F3CBA96}" type="slidenum">
              <a:rPr lang="nl-NL" smtClean="0"/>
              <a:t>12</a:t>
            </a:fld>
            <a:endParaRPr lang="nl-NL"/>
          </a:p>
        </p:txBody>
      </p:sp>
    </p:spTree>
    <p:extLst>
      <p:ext uri="{BB962C8B-B14F-4D97-AF65-F5344CB8AC3E}">
        <p14:creationId xmlns:p14="http://schemas.microsoft.com/office/powerpoint/2010/main" val="1550735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E4576-ED96-A5E9-D483-E19E6160BEC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157C49D-C700-855F-E2F4-D4EC5B2C28D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31BC782-EDC7-6491-4E4F-C57FD6F39DC5}"/>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131C01CD-639F-67D4-8BB2-3AA06A305EBF}"/>
              </a:ext>
            </a:extLst>
          </p:cNvPr>
          <p:cNvSpPr>
            <a:spLocks noGrp="1"/>
          </p:cNvSpPr>
          <p:nvPr>
            <p:ph type="sldNum" sz="quarter" idx="5"/>
          </p:nvPr>
        </p:nvSpPr>
        <p:spPr/>
        <p:txBody>
          <a:bodyPr/>
          <a:lstStyle/>
          <a:p>
            <a:fld id="{1BB89E87-532F-47DC-8340-EA742F3CBA96}" type="slidenum">
              <a:rPr lang="nl-NL" smtClean="0"/>
              <a:t>13</a:t>
            </a:fld>
            <a:endParaRPr lang="nl-NL"/>
          </a:p>
        </p:txBody>
      </p:sp>
    </p:spTree>
    <p:extLst>
      <p:ext uri="{BB962C8B-B14F-4D97-AF65-F5344CB8AC3E}">
        <p14:creationId xmlns:p14="http://schemas.microsoft.com/office/powerpoint/2010/main" val="1720518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F284E-9AD6-72C8-51F8-1BC1898D531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219C917-B334-C04E-B7FC-A0E9176B2B8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1FA654A-DDF1-65BC-2787-FC08E2C5F1D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D9D21F5F-369F-1143-D119-DC8E800789F5}"/>
              </a:ext>
            </a:extLst>
          </p:cNvPr>
          <p:cNvSpPr>
            <a:spLocks noGrp="1"/>
          </p:cNvSpPr>
          <p:nvPr>
            <p:ph type="sldNum" sz="quarter" idx="5"/>
          </p:nvPr>
        </p:nvSpPr>
        <p:spPr/>
        <p:txBody>
          <a:bodyPr/>
          <a:lstStyle/>
          <a:p>
            <a:fld id="{1BB89E87-532F-47DC-8340-EA742F3CBA96}" type="slidenum">
              <a:rPr lang="nl-NL" smtClean="0"/>
              <a:t>14</a:t>
            </a:fld>
            <a:endParaRPr lang="nl-NL"/>
          </a:p>
        </p:txBody>
      </p:sp>
    </p:spTree>
    <p:extLst>
      <p:ext uri="{BB962C8B-B14F-4D97-AF65-F5344CB8AC3E}">
        <p14:creationId xmlns:p14="http://schemas.microsoft.com/office/powerpoint/2010/main" val="337056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BD44F-1794-2E8D-B68D-C2713B2D7BA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BB15D67-B3CA-702A-42B9-C539F8F5EBE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C098B5A-594D-86E4-7544-A43ED8942CE1}"/>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DE49CB80-707A-C8FE-58B1-3AAB32A59DD5}"/>
              </a:ext>
            </a:extLst>
          </p:cNvPr>
          <p:cNvSpPr>
            <a:spLocks noGrp="1"/>
          </p:cNvSpPr>
          <p:nvPr>
            <p:ph type="sldNum" sz="quarter" idx="5"/>
          </p:nvPr>
        </p:nvSpPr>
        <p:spPr/>
        <p:txBody>
          <a:bodyPr/>
          <a:lstStyle/>
          <a:p>
            <a:fld id="{1BB89E87-532F-47DC-8340-EA742F3CBA96}" type="slidenum">
              <a:rPr lang="nl-NL" smtClean="0"/>
              <a:t>15</a:t>
            </a:fld>
            <a:endParaRPr lang="nl-NL"/>
          </a:p>
        </p:txBody>
      </p:sp>
    </p:spTree>
    <p:extLst>
      <p:ext uri="{BB962C8B-B14F-4D97-AF65-F5344CB8AC3E}">
        <p14:creationId xmlns:p14="http://schemas.microsoft.com/office/powerpoint/2010/main" val="1375778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66F43-18C7-51B4-D80B-230CD7FA9A6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1979E6F-EF1E-F82E-9F43-20A5BC7910B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04D1F2D-3250-1F7C-5BE1-659E86A959EC}"/>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3ADDEF09-63FD-FE21-B94A-8E34421992EA}"/>
              </a:ext>
            </a:extLst>
          </p:cNvPr>
          <p:cNvSpPr>
            <a:spLocks noGrp="1"/>
          </p:cNvSpPr>
          <p:nvPr>
            <p:ph type="sldNum" sz="quarter" idx="5"/>
          </p:nvPr>
        </p:nvSpPr>
        <p:spPr/>
        <p:txBody>
          <a:bodyPr/>
          <a:lstStyle/>
          <a:p>
            <a:fld id="{1BB89E87-532F-47DC-8340-EA742F3CBA96}" type="slidenum">
              <a:rPr lang="nl-NL" smtClean="0"/>
              <a:t>16</a:t>
            </a:fld>
            <a:endParaRPr lang="nl-NL"/>
          </a:p>
        </p:txBody>
      </p:sp>
    </p:spTree>
    <p:extLst>
      <p:ext uri="{BB962C8B-B14F-4D97-AF65-F5344CB8AC3E}">
        <p14:creationId xmlns:p14="http://schemas.microsoft.com/office/powerpoint/2010/main" val="40298522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7D543-A563-B318-020F-11F971BBEEB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3F9651E-94B3-22C2-44EA-BCC0848CA8E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CF68E1C-42CC-4331-4969-FD1ECB054055}"/>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5D58E3EB-0528-EA4E-97B7-F8703064F1B6}"/>
              </a:ext>
            </a:extLst>
          </p:cNvPr>
          <p:cNvSpPr>
            <a:spLocks noGrp="1"/>
          </p:cNvSpPr>
          <p:nvPr>
            <p:ph type="sldNum" sz="quarter" idx="5"/>
          </p:nvPr>
        </p:nvSpPr>
        <p:spPr/>
        <p:txBody>
          <a:bodyPr/>
          <a:lstStyle/>
          <a:p>
            <a:fld id="{1BB89E87-532F-47DC-8340-EA742F3CBA96}" type="slidenum">
              <a:rPr lang="nl-NL" smtClean="0"/>
              <a:t>17</a:t>
            </a:fld>
            <a:endParaRPr lang="nl-NL"/>
          </a:p>
        </p:txBody>
      </p:sp>
    </p:spTree>
    <p:extLst>
      <p:ext uri="{BB962C8B-B14F-4D97-AF65-F5344CB8AC3E}">
        <p14:creationId xmlns:p14="http://schemas.microsoft.com/office/powerpoint/2010/main" val="3098914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73C60-8CEE-7B6F-0FFF-7760664939B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8302852-EAB1-040F-C43C-FBF7ED6BB81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9731E65-B6C8-B684-A699-CC9C5BFE85EE}"/>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2A170F8D-9D3E-556D-F20A-76D44279B160}"/>
              </a:ext>
            </a:extLst>
          </p:cNvPr>
          <p:cNvSpPr>
            <a:spLocks noGrp="1"/>
          </p:cNvSpPr>
          <p:nvPr>
            <p:ph type="sldNum" sz="quarter" idx="5"/>
          </p:nvPr>
        </p:nvSpPr>
        <p:spPr/>
        <p:txBody>
          <a:bodyPr/>
          <a:lstStyle/>
          <a:p>
            <a:fld id="{1BB89E87-532F-47DC-8340-EA742F3CBA96}" type="slidenum">
              <a:rPr lang="nl-NL" smtClean="0"/>
              <a:t>18</a:t>
            </a:fld>
            <a:endParaRPr lang="nl-NL"/>
          </a:p>
        </p:txBody>
      </p:sp>
    </p:spTree>
    <p:extLst>
      <p:ext uri="{BB962C8B-B14F-4D97-AF65-F5344CB8AC3E}">
        <p14:creationId xmlns:p14="http://schemas.microsoft.com/office/powerpoint/2010/main" val="42805067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B02D2-47E7-E905-1022-D4DBC9430CA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8D7A696-1E1E-29FF-2D91-715C15DF980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1C79BDB-245E-019F-94F7-04CF51923E27}"/>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A62808B4-1586-9D3A-1776-6F926E200F84}"/>
              </a:ext>
            </a:extLst>
          </p:cNvPr>
          <p:cNvSpPr>
            <a:spLocks noGrp="1"/>
          </p:cNvSpPr>
          <p:nvPr>
            <p:ph type="sldNum" sz="quarter" idx="5"/>
          </p:nvPr>
        </p:nvSpPr>
        <p:spPr/>
        <p:txBody>
          <a:bodyPr/>
          <a:lstStyle/>
          <a:p>
            <a:fld id="{1BB89E87-532F-47DC-8340-EA742F3CBA96}" type="slidenum">
              <a:rPr lang="nl-NL" smtClean="0"/>
              <a:t>19</a:t>
            </a:fld>
            <a:endParaRPr lang="nl-NL"/>
          </a:p>
        </p:txBody>
      </p:sp>
    </p:spTree>
    <p:extLst>
      <p:ext uri="{BB962C8B-B14F-4D97-AF65-F5344CB8AC3E}">
        <p14:creationId xmlns:p14="http://schemas.microsoft.com/office/powerpoint/2010/main" val="696403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BB89E87-532F-47DC-8340-EA742F3CBA96}" type="slidenum">
              <a:rPr lang="nl-NL" smtClean="0"/>
              <a:t>21</a:t>
            </a:fld>
            <a:endParaRPr lang="nl-NL"/>
          </a:p>
        </p:txBody>
      </p:sp>
    </p:spTree>
    <p:extLst>
      <p:ext uri="{BB962C8B-B14F-4D97-AF65-F5344CB8AC3E}">
        <p14:creationId xmlns:p14="http://schemas.microsoft.com/office/powerpoint/2010/main" val="3693035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23705-7526-D7AA-CE70-A6B22DEC7FE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89FA012-F454-126A-100A-F6349F836CE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54F3B55-FEA0-8E88-C1CE-A5CEAED71415}"/>
              </a:ext>
            </a:extLst>
          </p:cNvPr>
          <p:cNvSpPr>
            <a:spLocks noGrp="1"/>
          </p:cNvSpPr>
          <p:nvPr>
            <p:ph type="body" idx="1"/>
          </p:nvPr>
        </p:nvSpPr>
        <p:spPr/>
        <p:txBody>
          <a:bodyPr/>
          <a:lstStyle/>
          <a:p>
            <a:r>
              <a:rPr lang="nl-NL" dirty="0"/>
              <a:t>Andere afbeelding toevoegen</a:t>
            </a:r>
          </a:p>
        </p:txBody>
      </p:sp>
      <p:sp>
        <p:nvSpPr>
          <p:cNvPr id="4" name="Tijdelijke aanduiding voor dianummer 3">
            <a:extLst>
              <a:ext uri="{FF2B5EF4-FFF2-40B4-BE49-F238E27FC236}">
                <a16:creationId xmlns:a16="http://schemas.microsoft.com/office/drawing/2014/main" id="{0AC9BF68-40EC-4387-FBDC-2E57F514E7B0}"/>
              </a:ext>
            </a:extLst>
          </p:cNvPr>
          <p:cNvSpPr>
            <a:spLocks noGrp="1"/>
          </p:cNvSpPr>
          <p:nvPr>
            <p:ph type="sldNum" sz="quarter" idx="5"/>
          </p:nvPr>
        </p:nvSpPr>
        <p:spPr/>
        <p:txBody>
          <a:bodyPr/>
          <a:lstStyle/>
          <a:p>
            <a:fld id="{1BB89E87-532F-47DC-8340-EA742F3CBA96}" type="slidenum">
              <a:rPr lang="nl-NL" smtClean="0"/>
              <a:t>2</a:t>
            </a:fld>
            <a:endParaRPr lang="nl-NL"/>
          </a:p>
        </p:txBody>
      </p:sp>
    </p:spTree>
    <p:extLst>
      <p:ext uri="{BB962C8B-B14F-4D97-AF65-F5344CB8AC3E}">
        <p14:creationId xmlns:p14="http://schemas.microsoft.com/office/powerpoint/2010/main" val="12259883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C5898-282E-EA52-AF23-6794662606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53E402-8D08-BD10-3538-0FAAE4FAC5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AF59A4-011E-D4DD-2726-23EE2DD5983C}"/>
              </a:ext>
            </a:extLst>
          </p:cNvPr>
          <p:cNvSpPr>
            <a:spLocks noGrp="1"/>
          </p:cNvSpPr>
          <p:nvPr>
            <p:ph type="body" idx="1"/>
          </p:nvPr>
        </p:nvSpPr>
        <p:spPr/>
        <p:txBody>
          <a:bodyPr/>
          <a:lstStyle/>
          <a:p>
            <a:endParaRPr lang="en-NL" dirty="0"/>
          </a:p>
        </p:txBody>
      </p:sp>
      <p:sp>
        <p:nvSpPr>
          <p:cNvPr id="4" name="Slide Number Placeholder 3">
            <a:extLst>
              <a:ext uri="{FF2B5EF4-FFF2-40B4-BE49-F238E27FC236}">
                <a16:creationId xmlns:a16="http://schemas.microsoft.com/office/drawing/2014/main" id="{DB7EFB99-7EE1-7258-25F2-A6C0B75F8B49}"/>
              </a:ext>
            </a:extLst>
          </p:cNvPr>
          <p:cNvSpPr>
            <a:spLocks noGrp="1"/>
          </p:cNvSpPr>
          <p:nvPr>
            <p:ph type="sldNum" sz="quarter" idx="5"/>
          </p:nvPr>
        </p:nvSpPr>
        <p:spPr/>
        <p:txBody>
          <a:bodyPr/>
          <a:lstStyle/>
          <a:p>
            <a:fld id="{1BB89E87-532F-47DC-8340-EA742F3CBA96}" type="slidenum">
              <a:rPr lang="nl-NL" smtClean="0"/>
              <a:t>23</a:t>
            </a:fld>
            <a:endParaRPr lang="nl-NL"/>
          </a:p>
        </p:txBody>
      </p:sp>
    </p:spTree>
    <p:extLst>
      <p:ext uri="{BB962C8B-B14F-4D97-AF65-F5344CB8AC3E}">
        <p14:creationId xmlns:p14="http://schemas.microsoft.com/office/powerpoint/2010/main" val="1674127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BB89E87-532F-47DC-8340-EA742F3CBA96}" type="slidenum">
              <a:rPr lang="nl-NL" smtClean="0"/>
              <a:t>4</a:t>
            </a:fld>
            <a:endParaRPr lang="nl-NL"/>
          </a:p>
        </p:txBody>
      </p:sp>
    </p:spTree>
    <p:extLst>
      <p:ext uri="{BB962C8B-B14F-4D97-AF65-F5344CB8AC3E}">
        <p14:creationId xmlns:p14="http://schemas.microsoft.com/office/powerpoint/2010/main" val="2564560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2CB96-02A7-61E8-D2FE-7D455BA2AB3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E3AF9AA-E04B-3541-B3BC-66D46E0DDE3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101454A-D605-0894-5759-9DE1899A101D}"/>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889A0DB1-E471-6C85-117F-7638A1947A43}"/>
              </a:ext>
            </a:extLst>
          </p:cNvPr>
          <p:cNvSpPr>
            <a:spLocks noGrp="1"/>
          </p:cNvSpPr>
          <p:nvPr>
            <p:ph type="sldNum" sz="quarter" idx="5"/>
          </p:nvPr>
        </p:nvSpPr>
        <p:spPr/>
        <p:txBody>
          <a:bodyPr/>
          <a:lstStyle/>
          <a:p>
            <a:fld id="{1BB89E87-532F-47DC-8340-EA742F3CBA96}" type="slidenum">
              <a:rPr lang="nl-NL" smtClean="0"/>
              <a:t>5</a:t>
            </a:fld>
            <a:endParaRPr lang="nl-NL"/>
          </a:p>
        </p:txBody>
      </p:sp>
    </p:spTree>
    <p:extLst>
      <p:ext uri="{BB962C8B-B14F-4D97-AF65-F5344CB8AC3E}">
        <p14:creationId xmlns:p14="http://schemas.microsoft.com/office/powerpoint/2010/main" val="915894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5013B-9C13-CA6B-FEDD-A8135B2C2CB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5E1BC17-B61B-F73B-A65F-AB54B50646F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9BFD635-2BFD-B831-E2E2-022F74399848}"/>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504E01B0-9ABB-BF00-D463-9605893E4C51}"/>
              </a:ext>
            </a:extLst>
          </p:cNvPr>
          <p:cNvSpPr>
            <a:spLocks noGrp="1"/>
          </p:cNvSpPr>
          <p:nvPr>
            <p:ph type="sldNum" sz="quarter" idx="5"/>
          </p:nvPr>
        </p:nvSpPr>
        <p:spPr/>
        <p:txBody>
          <a:bodyPr/>
          <a:lstStyle/>
          <a:p>
            <a:fld id="{1BB89E87-532F-47DC-8340-EA742F3CBA96}" type="slidenum">
              <a:rPr lang="nl-NL" smtClean="0"/>
              <a:t>6</a:t>
            </a:fld>
            <a:endParaRPr lang="nl-NL"/>
          </a:p>
        </p:txBody>
      </p:sp>
    </p:spTree>
    <p:extLst>
      <p:ext uri="{BB962C8B-B14F-4D97-AF65-F5344CB8AC3E}">
        <p14:creationId xmlns:p14="http://schemas.microsoft.com/office/powerpoint/2010/main" val="256357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335A6-2BB9-0671-4ABF-4976216FB7F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189EE61-3B19-D6B9-A94F-A97CFC15DF1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0895409-CC4C-C3B6-CACC-0E69E63555B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EB24B38E-8471-B472-C192-36FB0D36F420}"/>
              </a:ext>
            </a:extLst>
          </p:cNvPr>
          <p:cNvSpPr>
            <a:spLocks noGrp="1"/>
          </p:cNvSpPr>
          <p:nvPr>
            <p:ph type="sldNum" sz="quarter" idx="5"/>
          </p:nvPr>
        </p:nvSpPr>
        <p:spPr/>
        <p:txBody>
          <a:bodyPr/>
          <a:lstStyle/>
          <a:p>
            <a:fld id="{1BB89E87-532F-47DC-8340-EA742F3CBA96}" type="slidenum">
              <a:rPr lang="nl-NL" smtClean="0"/>
              <a:t>7</a:t>
            </a:fld>
            <a:endParaRPr lang="nl-NL"/>
          </a:p>
        </p:txBody>
      </p:sp>
    </p:spTree>
    <p:extLst>
      <p:ext uri="{BB962C8B-B14F-4D97-AF65-F5344CB8AC3E}">
        <p14:creationId xmlns:p14="http://schemas.microsoft.com/office/powerpoint/2010/main" val="1989774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9F22B-2D9F-FD55-EA85-26341C940F2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4752B7F-F653-A5C4-94C4-2DFA155EAD5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71DF69B-743D-5605-2369-CC20B479B0BE}"/>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EFC9AA07-54C1-E44B-EF89-664097B5AFC5}"/>
              </a:ext>
            </a:extLst>
          </p:cNvPr>
          <p:cNvSpPr>
            <a:spLocks noGrp="1"/>
          </p:cNvSpPr>
          <p:nvPr>
            <p:ph type="sldNum" sz="quarter" idx="5"/>
          </p:nvPr>
        </p:nvSpPr>
        <p:spPr/>
        <p:txBody>
          <a:bodyPr/>
          <a:lstStyle/>
          <a:p>
            <a:fld id="{1BB89E87-532F-47DC-8340-EA742F3CBA96}" type="slidenum">
              <a:rPr lang="nl-NL" smtClean="0"/>
              <a:t>8</a:t>
            </a:fld>
            <a:endParaRPr lang="nl-NL"/>
          </a:p>
        </p:txBody>
      </p:sp>
    </p:spTree>
    <p:extLst>
      <p:ext uri="{BB962C8B-B14F-4D97-AF65-F5344CB8AC3E}">
        <p14:creationId xmlns:p14="http://schemas.microsoft.com/office/powerpoint/2010/main" val="269975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B99B4-8C8E-2024-0A49-96F5C493361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62B5F52-A7B2-8094-BED5-77F4EB2F747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81B2D69-6148-E084-6AEE-312494F22B7F}"/>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E1309930-23CF-AA93-30B1-CDF2CCD23DB7}"/>
              </a:ext>
            </a:extLst>
          </p:cNvPr>
          <p:cNvSpPr>
            <a:spLocks noGrp="1"/>
          </p:cNvSpPr>
          <p:nvPr>
            <p:ph type="sldNum" sz="quarter" idx="5"/>
          </p:nvPr>
        </p:nvSpPr>
        <p:spPr/>
        <p:txBody>
          <a:bodyPr/>
          <a:lstStyle/>
          <a:p>
            <a:fld id="{1BB89E87-532F-47DC-8340-EA742F3CBA96}" type="slidenum">
              <a:rPr lang="nl-NL" smtClean="0"/>
              <a:t>9</a:t>
            </a:fld>
            <a:endParaRPr lang="nl-NL"/>
          </a:p>
        </p:txBody>
      </p:sp>
    </p:spTree>
    <p:extLst>
      <p:ext uri="{BB962C8B-B14F-4D97-AF65-F5344CB8AC3E}">
        <p14:creationId xmlns:p14="http://schemas.microsoft.com/office/powerpoint/2010/main" val="2556506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A4D7-4737-BE48-CADA-E49CC960DB6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A55F59A-BF38-F92C-7577-BC7BAA65B8D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38D4F85-5AAB-FD9C-3E9A-32BC5DDCF8C1}"/>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2579F348-9021-7845-C74A-AD55B880CD41}"/>
              </a:ext>
            </a:extLst>
          </p:cNvPr>
          <p:cNvSpPr>
            <a:spLocks noGrp="1"/>
          </p:cNvSpPr>
          <p:nvPr>
            <p:ph type="sldNum" sz="quarter" idx="5"/>
          </p:nvPr>
        </p:nvSpPr>
        <p:spPr/>
        <p:txBody>
          <a:bodyPr/>
          <a:lstStyle/>
          <a:p>
            <a:fld id="{1BB89E87-532F-47DC-8340-EA742F3CBA96}" type="slidenum">
              <a:rPr lang="nl-NL" smtClean="0"/>
              <a:t>10</a:t>
            </a:fld>
            <a:endParaRPr lang="nl-NL"/>
          </a:p>
        </p:txBody>
      </p:sp>
    </p:spTree>
    <p:extLst>
      <p:ext uri="{BB962C8B-B14F-4D97-AF65-F5344CB8AC3E}">
        <p14:creationId xmlns:p14="http://schemas.microsoft.com/office/powerpoint/2010/main" val="604746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D04A6C-7055-B0C1-7E22-EA2CDBC3ED7A}"/>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6268B537-3E98-11D0-B00F-884C56209F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6CAB020B-7CFE-3880-2D95-1BC3E26E2A8C}"/>
              </a:ext>
            </a:extLst>
          </p:cNvPr>
          <p:cNvSpPr>
            <a:spLocks noGrp="1"/>
          </p:cNvSpPr>
          <p:nvPr>
            <p:ph type="dt" sz="half" idx="10"/>
          </p:nvPr>
        </p:nvSpPr>
        <p:spPr/>
        <p:txBody>
          <a:bodyPr/>
          <a:lstStyle/>
          <a:p>
            <a:fld id="{B5C3383F-6348-4442-8B5E-6398AC2C60A9}" type="datetimeFigureOut">
              <a:rPr lang="nl-NL" smtClean="0"/>
              <a:t>21-10-2024</a:t>
            </a:fld>
            <a:endParaRPr lang="nl-NL"/>
          </a:p>
        </p:txBody>
      </p:sp>
      <p:sp>
        <p:nvSpPr>
          <p:cNvPr id="5" name="Tijdelijke aanduiding voor voettekst 4">
            <a:extLst>
              <a:ext uri="{FF2B5EF4-FFF2-40B4-BE49-F238E27FC236}">
                <a16:creationId xmlns:a16="http://schemas.microsoft.com/office/drawing/2014/main" id="{B2B15815-76AD-699A-023A-C42AEADBB59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AEA8545-77AF-C75A-AA35-75CEB8F529D1}"/>
              </a:ext>
            </a:extLst>
          </p:cNvPr>
          <p:cNvSpPr>
            <a:spLocks noGrp="1"/>
          </p:cNvSpPr>
          <p:nvPr>
            <p:ph type="sldNum" sz="quarter" idx="12"/>
          </p:nvPr>
        </p:nvSpPr>
        <p:spPr/>
        <p:txBody>
          <a:bodyPr/>
          <a:lstStyle/>
          <a:p>
            <a:fld id="{E31CC9B4-6202-A648-8618-49D83AB97469}" type="slidenum">
              <a:rPr lang="nl-NL" smtClean="0"/>
              <a:t>‹nr.›</a:t>
            </a:fld>
            <a:endParaRPr lang="nl-NL"/>
          </a:p>
        </p:txBody>
      </p:sp>
    </p:spTree>
    <p:extLst>
      <p:ext uri="{BB962C8B-B14F-4D97-AF65-F5344CB8AC3E}">
        <p14:creationId xmlns:p14="http://schemas.microsoft.com/office/powerpoint/2010/main" val="3419310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974EDD-5962-0155-AAD2-DC3E6B46F0F6}"/>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72A2A686-B046-AAE3-E19C-F11A5AB5849F}"/>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0B3DC64-2ADF-CFE9-8D15-E98C12BD52BC}"/>
              </a:ext>
            </a:extLst>
          </p:cNvPr>
          <p:cNvSpPr>
            <a:spLocks noGrp="1"/>
          </p:cNvSpPr>
          <p:nvPr>
            <p:ph type="dt" sz="half" idx="10"/>
          </p:nvPr>
        </p:nvSpPr>
        <p:spPr/>
        <p:txBody>
          <a:bodyPr/>
          <a:lstStyle/>
          <a:p>
            <a:fld id="{B5C3383F-6348-4442-8B5E-6398AC2C60A9}" type="datetimeFigureOut">
              <a:rPr lang="nl-NL" smtClean="0"/>
              <a:t>21-10-2024</a:t>
            </a:fld>
            <a:endParaRPr lang="nl-NL"/>
          </a:p>
        </p:txBody>
      </p:sp>
      <p:sp>
        <p:nvSpPr>
          <p:cNvPr id="5" name="Tijdelijke aanduiding voor voettekst 4">
            <a:extLst>
              <a:ext uri="{FF2B5EF4-FFF2-40B4-BE49-F238E27FC236}">
                <a16:creationId xmlns:a16="http://schemas.microsoft.com/office/drawing/2014/main" id="{F9BDF68B-E7E5-4903-DFB4-0E5A12F8C41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C15527F-D16C-6F62-C21D-3BFE37EC5E63}"/>
              </a:ext>
            </a:extLst>
          </p:cNvPr>
          <p:cNvSpPr>
            <a:spLocks noGrp="1"/>
          </p:cNvSpPr>
          <p:nvPr>
            <p:ph type="sldNum" sz="quarter" idx="12"/>
          </p:nvPr>
        </p:nvSpPr>
        <p:spPr/>
        <p:txBody>
          <a:bodyPr/>
          <a:lstStyle/>
          <a:p>
            <a:fld id="{E31CC9B4-6202-A648-8618-49D83AB97469}" type="slidenum">
              <a:rPr lang="nl-NL" smtClean="0"/>
              <a:t>‹nr.›</a:t>
            </a:fld>
            <a:endParaRPr lang="nl-NL"/>
          </a:p>
        </p:txBody>
      </p:sp>
    </p:spTree>
    <p:extLst>
      <p:ext uri="{BB962C8B-B14F-4D97-AF65-F5344CB8AC3E}">
        <p14:creationId xmlns:p14="http://schemas.microsoft.com/office/powerpoint/2010/main" val="3026216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3278C701-B3B8-4F4D-7831-B3815FCF5305}"/>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8F977D7E-C853-72F4-F1F7-C933F6DD3865}"/>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C2522D5-39C0-5815-6D57-31665EA66B6B}"/>
              </a:ext>
            </a:extLst>
          </p:cNvPr>
          <p:cNvSpPr>
            <a:spLocks noGrp="1"/>
          </p:cNvSpPr>
          <p:nvPr>
            <p:ph type="dt" sz="half" idx="10"/>
          </p:nvPr>
        </p:nvSpPr>
        <p:spPr/>
        <p:txBody>
          <a:bodyPr/>
          <a:lstStyle/>
          <a:p>
            <a:fld id="{B5C3383F-6348-4442-8B5E-6398AC2C60A9}" type="datetimeFigureOut">
              <a:rPr lang="nl-NL" smtClean="0"/>
              <a:t>21-10-2024</a:t>
            </a:fld>
            <a:endParaRPr lang="nl-NL"/>
          </a:p>
        </p:txBody>
      </p:sp>
      <p:sp>
        <p:nvSpPr>
          <p:cNvPr id="5" name="Tijdelijke aanduiding voor voettekst 4">
            <a:extLst>
              <a:ext uri="{FF2B5EF4-FFF2-40B4-BE49-F238E27FC236}">
                <a16:creationId xmlns:a16="http://schemas.microsoft.com/office/drawing/2014/main" id="{AEDB881C-6BC1-CA32-5BCF-EF551E899AC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B8327EE-C1FE-5F06-F2ED-F2F905166B1C}"/>
              </a:ext>
            </a:extLst>
          </p:cNvPr>
          <p:cNvSpPr>
            <a:spLocks noGrp="1"/>
          </p:cNvSpPr>
          <p:nvPr>
            <p:ph type="sldNum" sz="quarter" idx="12"/>
          </p:nvPr>
        </p:nvSpPr>
        <p:spPr/>
        <p:txBody>
          <a:bodyPr/>
          <a:lstStyle/>
          <a:p>
            <a:fld id="{E31CC9B4-6202-A648-8618-49D83AB97469}" type="slidenum">
              <a:rPr lang="nl-NL" smtClean="0"/>
              <a:t>‹nr.›</a:t>
            </a:fld>
            <a:endParaRPr lang="nl-NL"/>
          </a:p>
        </p:txBody>
      </p:sp>
    </p:spTree>
    <p:extLst>
      <p:ext uri="{BB962C8B-B14F-4D97-AF65-F5344CB8AC3E}">
        <p14:creationId xmlns:p14="http://schemas.microsoft.com/office/powerpoint/2010/main" val="849594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pagina">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3D949643-DCA3-513E-1A80-DDB6E43FDFA6}"/>
              </a:ext>
            </a:extLst>
          </p:cNvPr>
          <p:cNvSpPr/>
          <p:nvPr userDrawn="1"/>
        </p:nvSpPr>
        <p:spPr>
          <a:xfrm>
            <a:off x="-96688" y="-173360"/>
            <a:ext cx="12385376" cy="7130752"/>
          </a:xfrm>
          <a:prstGeom prst="rect">
            <a:avLst/>
          </a:prstGeom>
          <a:solidFill>
            <a:srgbClr val="EAF5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30" name="Streetwise achtergrond lichtblauw 01 - CMYK.jpg" descr="Streetwise achtergrond lichtblauw 01 - CMYK.jpg">
            <a:extLst>
              <a:ext uri="{FF2B5EF4-FFF2-40B4-BE49-F238E27FC236}">
                <a16:creationId xmlns:a16="http://schemas.microsoft.com/office/drawing/2014/main" id="{C01144FB-D9C0-73C1-BA89-E001C11DAA01}"/>
              </a:ext>
            </a:extLst>
          </p:cNvPr>
          <p:cNvPicPr>
            <a:picLocks noChangeAspect="1"/>
          </p:cNvPicPr>
          <p:nvPr userDrawn="1"/>
        </p:nvPicPr>
        <p:blipFill rotWithShape="1">
          <a:blip r:embed="rId2"/>
          <a:srcRect l="-2173" t="15550" r="-1" b="39351"/>
          <a:stretch/>
        </p:blipFill>
        <p:spPr>
          <a:xfrm>
            <a:off x="-888776" y="-173360"/>
            <a:ext cx="13708443" cy="60506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5735"/>
                </a:lnTo>
                <a:lnTo>
                  <a:pt x="18242" y="21600"/>
                </a:lnTo>
                <a:lnTo>
                  <a:pt x="21600" y="1779"/>
                </a:lnTo>
                <a:lnTo>
                  <a:pt x="21600" y="0"/>
                </a:lnTo>
                <a:lnTo>
                  <a:pt x="0" y="0"/>
                </a:lnTo>
                <a:close/>
              </a:path>
            </a:pathLst>
          </a:custGeom>
          <a:ln w="12700">
            <a:miter lim="400000"/>
          </a:ln>
        </p:spPr>
      </p:pic>
      <p:pic>
        <p:nvPicPr>
          <p:cNvPr id="19" name="Picture 18">
            <a:extLst>
              <a:ext uri="{FF2B5EF4-FFF2-40B4-BE49-F238E27FC236}">
                <a16:creationId xmlns:a16="http://schemas.microsoft.com/office/drawing/2014/main" id="{DA19D79F-2AA1-1CBD-392B-FF2FDB5A1F9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4150" t="12600" r="37001" b="13901"/>
          <a:stretch/>
        </p:blipFill>
        <p:spPr>
          <a:xfrm>
            <a:off x="7663070" y="261816"/>
            <a:ext cx="3257838" cy="6163477"/>
          </a:xfrm>
          <a:prstGeom prst="rect">
            <a:avLst/>
          </a:prstGeom>
        </p:spPr>
      </p:pic>
      <p:pic>
        <p:nvPicPr>
          <p:cNvPr id="21" name="Picture 20">
            <a:extLst>
              <a:ext uri="{FF2B5EF4-FFF2-40B4-BE49-F238E27FC236}">
                <a16:creationId xmlns:a16="http://schemas.microsoft.com/office/drawing/2014/main" id="{5626EF50-BA9D-1A2D-D2FF-40930BEFBD4C}"/>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39500" t="31100" r="38450" b="28728"/>
          <a:stretch/>
        </p:blipFill>
        <p:spPr>
          <a:xfrm>
            <a:off x="8040588" y="3206173"/>
            <a:ext cx="1872208" cy="3410915"/>
          </a:xfrm>
          <a:prstGeom prst="rect">
            <a:avLst/>
          </a:prstGeom>
        </p:spPr>
      </p:pic>
      <p:sp>
        <p:nvSpPr>
          <p:cNvPr id="22" name="Title 21">
            <a:extLst>
              <a:ext uri="{FF2B5EF4-FFF2-40B4-BE49-F238E27FC236}">
                <a16:creationId xmlns:a16="http://schemas.microsoft.com/office/drawing/2014/main" id="{841C9911-A943-6A34-8E1A-087F50F99FB0}"/>
              </a:ext>
            </a:extLst>
          </p:cNvPr>
          <p:cNvSpPr>
            <a:spLocks noGrp="1"/>
          </p:cNvSpPr>
          <p:nvPr>
            <p:ph type="title" hasCustomPrompt="1"/>
          </p:nvPr>
        </p:nvSpPr>
        <p:spPr>
          <a:xfrm>
            <a:off x="838200" y="3919927"/>
            <a:ext cx="6267500" cy="1754451"/>
          </a:xfrm>
          <a:prstGeom prst="rect">
            <a:avLst/>
          </a:prstGeom>
        </p:spPr>
        <p:txBody>
          <a:bodyPr anchor="t">
            <a:noAutofit/>
          </a:bodyPr>
          <a:lstStyle>
            <a:lvl1pPr>
              <a:defRPr sz="4000" spc="100" baseline="0">
                <a:solidFill>
                  <a:srgbClr val="F28200"/>
                </a:solidFill>
                <a:latin typeface="Luckiest Guy" panose="02000506000000020004" pitchFamily="2" charset="0"/>
              </a:defRPr>
            </a:lvl1pPr>
          </a:lstStyle>
          <a:p>
            <a:r>
              <a:rPr lang="en-GB" dirty="0" err="1"/>
              <a:t>Titel</a:t>
            </a:r>
            <a:r>
              <a:rPr lang="en-GB" dirty="0"/>
              <a:t> </a:t>
            </a:r>
            <a:r>
              <a:rPr lang="en-GB" dirty="0" err="1"/>
              <a:t>kan</a:t>
            </a:r>
            <a:r>
              <a:rPr lang="en-GB" dirty="0"/>
              <a:t> over </a:t>
            </a:r>
            <a:br>
              <a:rPr lang="en-GB" dirty="0"/>
            </a:br>
            <a:r>
              <a:rPr lang="en-GB" dirty="0"/>
              <a:t>twee of </a:t>
            </a:r>
            <a:r>
              <a:rPr lang="en-GB" dirty="0" err="1"/>
              <a:t>zelfs</a:t>
            </a:r>
            <a:br>
              <a:rPr lang="en-GB" dirty="0"/>
            </a:br>
            <a:r>
              <a:rPr lang="en-GB" dirty="0" err="1"/>
              <a:t>drie</a:t>
            </a:r>
            <a:r>
              <a:rPr lang="en-GB" dirty="0"/>
              <a:t> regels</a:t>
            </a:r>
            <a:endParaRPr lang="en-NL" dirty="0"/>
          </a:p>
        </p:txBody>
      </p:sp>
      <p:sp>
        <p:nvSpPr>
          <p:cNvPr id="26" name="Tijdelijke aanduiding voor tekst 3">
            <a:extLst>
              <a:ext uri="{FF2B5EF4-FFF2-40B4-BE49-F238E27FC236}">
                <a16:creationId xmlns:a16="http://schemas.microsoft.com/office/drawing/2014/main" id="{21952302-7D41-2D7A-DE64-B94C6CF39372}"/>
              </a:ext>
            </a:extLst>
          </p:cNvPr>
          <p:cNvSpPr>
            <a:spLocks noGrp="1"/>
          </p:cNvSpPr>
          <p:nvPr>
            <p:ph type="body" sz="quarter" idx="15" hasCustomPrompt="1"/>
          </p:nvPr>
        </p:nvSpPr>
        <p:spPr>
          <a:xfrm>
            <a:off x="839788" y="6021288"/>
            <a:ext cx="6265912" cy="360040"/>
          </a:xfrm>
          <a:prstGeom prst="rect">
            <a:avLst/>
          </a:prstGeom>
        </p:spPr>
        <p:txBody>
          <a:bodyPr anchor="ctr"/>
          <a:lstStyle>
            <a:lvl1pPr marL="0" indent="0">
              <a:lnSpc>
                <a:spcPct val="70000"/>
              </a:lnSpc>
              <a:buNone/>
              <a:defRPr sz="1200">
                <a:solidFill>
                  <a:srgbClr val="003D86"/>
                </a:solidFill>
                <a:latin typeface="Bernina Sans" pitchFamily="2" charset="77"/>
              </a:defRPr>
            </a:lvl1pPr>
          </a:lstStyle>
          <a:p>
            <a:pPr lvl="0"/>
            <a:r>
              <a:rPr lang="nl-NL" dirty="0"/>
              <a:t>Datum</a:t>
            </a:r>
          </a:p>
        </p:txBody>
      </p:sp>
      <p:pic>
        <p:nvPicPr>
          <p:cNvPr id="2" name="Picture 1">
            <a:extLst>
              <a:ext uri="{FF2B5EF4-FFF2-40B4-BE49-F238E27FC236}">
                <a16:creationId xmlns:a16="http://schemas.microsoft.com/office/drawing/2014/main" id="{E4A7AC95-AF00-D5BE-02C6-ED5F7234411D}"/>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15677" t="33346" r="14963" b="37811"/>
          <a:stretch/>
        </p:blipFill>
        <p:spPr>
          <a:xfrm>
            <a:off x="598284" y="580664"/>
            <a:ext cx="3697516" cy="1086547"/>
          </a:xfrm>
          <a:prstGeom prst="rect">
            <a:avLst/>
          </a:prstGeom>
        </p:spPr>
      </p:pic>
    </p:spTree>
    <p:extLst>
      <p:ext uri="{BB962C8B-B14F-4D97-AF65-F5344CB8AC3E}">
        <p14:creationId xmlns:p14="http://schemas.microsoft.com/office/powerpoint/2010/main" val="16608201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extLst>
    <p:ext uri="{DCECCB84-F9BA-43D5-87BE-67443E8EF086}">
      <p15:sldGuideLst xmlns:p15="http://schemas.microsoft.com/office/powerpoint/2012/main">
        <p15:guide id="1" orient="horz" pos="2205">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ekst vullen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E3E2E15-1C7C-CA4A-7567-296B50523FB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572" t="913" r="11116" b="21775"/>
          <a:stretch/>
        </p:blipFill>
        <p:spPr>
          <a:xfrm>
            <a:off x="0" y="0"/>
            <a:ext cx="12192000" cy="6858000"/>
          </a:xfrm>
          <a:prstGeom prst="rect">
            <a:avLst/>
          </a:prstGeom>
        </p:spPr>
      </p:pic>
      <p:sp>
        <p:nvSpPr>
          <p:cNvPr id="6" name="Rectangle 5">
            <a:extLst>
              <a:ext uri="{FF2B5EF4-FFF2-40B4-BE49-F238E27FC236}">
                <a16:creationId xmlns:a16="http://schemas.microsoft.com/office/drawing/2014/main" id="{D03C90AC-F0C8-E846-575D-E982193034A8}"/>
              </a:ext>
            </a:extLst>
          </p:cNvPr>
          <p:cNvSpPr/>
          <p:nvPr userDrawn="1"/>
        </p:nvSpPr>
        <p:spPr>
          <a:xfrm>
            <a:off x="0" y="0"/>
            <a:ext cx="12192000" cy="6858000"/>
          </a:xfrm>
          <a:prstGeom prst="rect">
            <a:avLst/>
          </a:prstGeom>
          <a:solidFill>
            <a:srgbClr val="EAF5FD">
              <a:alpha val="8518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9" name="Title 21">
            <a:extLst>
              <a:ext uri="{FF2B5EF4-FFF2-40B4-BE49-F238E27FC236}">
                <a16:creationId xmlns:a16="http://schemas.microsoft.com/office/drawing/2014/main" id="{BE5519BF-1E88-68AE-0135-8B4C1C312ED3}"/>
              </a:ext>
            </a:extLst>
          </p:cNvPr>
          <p:cNvSpPr>
            <a:spLocks noGrp="1"/>
          </p:cNvSpPr>
          <p:nvPr>
            <p:ph type="title" hasCustomPrompt="1"/>
          </p:nvPr>
        </p:nvSpPr>
        <p:spPr>
          <a:xfrm>
            <a:off x="838200" y="692696"/>
            <a:ext cx="6553944" cy="1754451"/>
          </a:xfrm>
          <a:prstGeom prst="rect">
            <a:avLst/>
          </a:prstGeom>
        </p:spPr>
        <p:txBody>
          <a:bodyPr anchor="t">
            <a:noAutofit/>
          </a:bodyPr>
          <a:lstStyle>
            <a:lvl1pPr>
              <a:defRPr sz="4000" spc="100" baseline="0">
                <a:solidFill>
                  <a:srgbClr val="F28200"/>
                </a:solidFill>
                <a:latin typeface="Luckiest Guy" panose="02000506000000020004" pitchFamily="2" charset="0"/>
              </a:defRPr>
            </a:lvl1pPr>
          </a:lstStyle>
          <a:p>
            <a:r>
              <a:rPr lang="en-GB" dirty="0" err="1"/>
              <a:t>Titel</a:t>
            </a:r>
            <a:r>
              <a:rPr lang="en-GB" dirty="0"/>
              <a:t> </a:t>
            </a:r>
            <a:r>
              <a:rPr lang="en-GB" dirty="0" err="1"/>
              <a:t>kan</a:t>
            </a:r>
            <a:r>
              <a:rPr lang="en-GB" dirty="0"/>
              <a:t> over </a:t>
            </a:r>
            <a:br>
              <a:rPr lang="en-GB" dirty="0"/>
            </a:br>
            <a:r>
              <a:rPr lang="en-GB" dirty="0"/>
              <a:t>twee of </a:t>
            </a:r>
            <a:r>
              <a:rPr lang="en-GB" dirty="0" err="1"/>
              <a:t>zelfs</a:t>
            </a:r>
            <a:br>
              <a:rPr lang="en-GB" dirty="0"/>
            </a:br>
            <a:r>
              <a:rPr lang="en-GB" dirty="0" err="1"/>
              <a:t>drie</a:t>
            </a:r>
            <a:r>
              <a:rPr lang="en-GB" dirty="0"/>
              <a:t> regels</a:t>
            </a:r>
            <a:endParaRPr lang="en-NL" dirty="0"/>
          </a:p>
        </p:txBody>
      </p:sp>
      <p:sp>
        <p:nvSpPr>
          <p:cNvPr id="28" name="Text Placeholder 26">
            <a:extLst>
              <a:ext uri="{FF2B5EF4-FFF2-40B4-BE49-F238E27FC236}">
                <a16:creationId xmlns:a16="http://schemas.microsoft.com/office/drawing/2014/main" id="{02976AEF-A72D-904A-4867-33709AE30E35}"/>
              </a:ext>
            </a:extLst>
          </p:cNvPr>
          <p:cNvSpPr>
            <a:spLocks noGrp="1"/>
          </p:cNvSpPr>
          <p:nvPr>
            <p:ph type="body" sz="quarter" idx="10" hasCustomPrompt="1"/>
          </p:nvPr>
        </p:nvSpPr>
        <p:spPr>
          <a:xfrm>
            <a:off x="839788" y="2636912"/>
            <a:ext cx="6552356" cy="959716"/>
          </a:xfrm>
          <a:prstGeom prst="rect">
            <a:avLst/>
          </a:prstGeom>
        </p:spPr>
        <p:txBody>
          <a:bodyPr/>
          <a:lstStyle>
            <a:lvl1pPr marL="0" indent="0">
              <a:lnSpc>
                <a:spcPts val="1700"/>
              </a:lnSpc>
              <a:buNone/>
              <a:defRPr sz="1200" b="1" i="0">
                <a:solidFill>
                  <a:srgbClr val="003D86"/>
                </a:solidFill>
                <a:latin typeface="Ruddy" pitchFamily="2" charset="77"/>
              </a:defRPr>
            </a:lvl1pPr>
            <a:lvl2pPr marL="457200" indent="0">
              <a:buNone/>
              <a:defRPr sz="1200" b="0" i="0">
                <a:solidFill>
                  <a:srgbClr val="003D86"/>
                </a:solidFill>
                <a:latin typeface="Ruddy" pitchFamily="2" charset="77"/>
              </a:defRPr>
            </a:lvl2pPr>
            <a:lvl3pPr marL="914400" indent="0">
              <a:buNone/>
              <a:defRPr sz="1200" b="1" i="0">
                <a:solidFill>
                  <a:srgbClr val="003D86"/>
                </a:solidFill>
                <a:latin typeface="Ruddy" pitchFamily="2" charset="77"/>
              </a:defRPr>
            </a:lvl3pPr>
            <a:lvl4pPr marL="1371600" indent="0">
              <a:buNone/>
              <a:defRPr sz="1200" b="1" i="0">
                <a:solidFill>
                  <a:srgbClr val="003D86"/>
                </a:solidFill>
                <a:latin typeface="Ruddy" pitchFamily="2" charset="77"/>
              </a:defRPr>
            </a:lvl4pPr>
            <a:lvl5pPr marL="1828800" indent="0">
              <a:buNone/>
              <a:defRPr sz="1200" b="1" i="0">
                <a:solidFill>
                  <a:srgbClr val="003D86"/>
                </a:solidFill>
                <a:latin typeface="Ruddy" pitchFamily="2" charset="77"/>
              </a:defRPr>
            </a:lvl5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r>
              <a:rPr lang="en-GB" dirty="0"/>
              <a:t> in </a:t>
            </a:r>
            <a:r>
              <a:rPr lang="en-GB" dirty="0" err="1"/>
              <a:t>voluptate</a:t>
            </a:r>
            <a:r>
              <a:rPr lang="en-GB" dirty="0"/>
              <a:t> </a:t>
            </a:r>
            <a:r>
              <a:rPr lang="en-GB" dirty="0" err="1"/>
              <a:t>velit</a:t>
            </a:r>
            <a:r>
              <a:rPr lang="en-GB" dirty="0"/>
              <a:t> </a:t>
            </a:r>
            <a:r>
              <a:rPr lang="en-GB" dirty="0" err="1"/>
              <a:t>esse</a:t>
            </a:r>
            <a:r>
              <a:rPr lang="en-GB" dirty="0"/>
              <a:t> </a:t>
            </a:r>
            <a:r>
              <a:rPr lang="en-GB" dirty="0" err="1"/>
              <a:t>cillum</a:t>
            </a:r>
            <a:r>
              <a:rPr lang="en-GB" dirty="0"/>
              <a:t> dolore </a:t>
            </a:r>
            <a:r>
              <a:rPr lang="en-GB" dirty="0" err="1"/>
              <a:t>eu</a:t>
            </a:r>
            <a:r>
              <a:rPr lang="en-GB" dirty="0"/>
              <a:t> </a:t>
            </a:r>
            <a:r>
              <a:rPr lang="en-GB" dirty="0" err="1"/>
              <a:t>fugiat</a:t>
            </a:r>
            <a:r>
              <a:rPr lang="en-GB" dirty="0"/>
              <a:t> </a:t>
            </a:r>
            <a:r>
              <a:rPr lang="en-GB" dirty="0" err="1"/>
              <a:t>nulla</a:t>
            </a:r>
            <a:r>
              <a:rPr lang="en-GB" dirty="0"/>
              <a:t>.</a:t>
            </a:r>
          </a:p>
        </p:txBody>
      </p:sp>
      <p:sp>
        <p:nvSpPr>
          <p:cNvPr id="29" name="Text Placeholder 26">
            <a:extLst>
              <a:ext uri="{FF2B5EF4-FFF2-40B4-BE49-F238E27FC236}">
                <a16:creationId xmlns:a16="http://schemas.microsoft.com/office/drawing/2014/main" id="{19585FF9-9938-61C5-B8B2-52E957854F12}"/>
              </a:ext>
            </a:extLst>
          </p:cNvPr>
          <p:cNvSpPr>
            <a:spLocks noGrp="1"/>
          </p:cNvSpPr>
          <p:nvPr>
            <p:ph type="body" sz="quarter" idx="11" hasCustomPrompt="1"/>
          </p:nvPr>
        </p:nvSpPr>
        <p:spPr>
          <a:xfrm>
            <a:off x="839788" y="3795861"/>
            <a:ext cx="6552356" cy="2451410"/>
          </a:xfrm>
          <a:prstGeom prst="rect">
            <a:avLst/>
          </a:prstGeom>
        </p:spPr>
        <p:txBody>
          <a:bodyPr/>
          <a:lstStyle>
            <a:lvl1pPr marL="0" indent="0">
              <a:lnSpc>
                <a:spcPts val="1700"/>
              </a:lnSpc>
              <a:buNone/>
              <a:defRPr sz="1200" b="0" i="0">
                <a:solidFill>
                  <a:srgbClr val="003D86"/>
                </a:solidFill>
                <a:latin typeface="Bernina Sans" pitchFamily="2" charset="77"/>
              </a:defRPr>
            </a:lvl1pPr>
            <a:lvl2pPr marL="457200" indent="0">
              <a:buNone/>
              <a:defRPr sz="1200" b="0" i="0">
                <a:solidFill>
                  <a:srgbClr val="003D86"/>
                </a:solidFill>
                <a:latin typeface="Ruddy" pitchFamily="2" charset="77"/>
              </a:defRPr>
            </a:lvl2pPr>
            <a:lvl3pPr marL="914400" indent="0">
              <a:buNone/>
              <a:defRPr sz="1200" b="1" i="0">
                <a:solidFill>
                  <a:srgbClr val="003D86"/>
                </a:solidFill>
                <a:latin typeface="Ruddy" pitchFamily="2" charset="77"/>
              </a:defRPr>
            </a:lvl3pPr>
            <a:lvl4pPr marL="1371600" indent="0">
              <a:buNone/>
              <a:defRPr sz="1200" b="1" i="0">
                <a:solidFill>
                  <a:srgbClr val="003D86"/>
                </a:solidFill>
                <a:latin typeface="Ruddy" pitchFamily="2" charset="77"/>
              </a:defRPr>
            </a:lvl4pPr>
            <a:lvl5pPr marL="1828800" indent="0">
              <a:buNone/>
              <a:defRPr sz="1200" b="1" i="0">
                <a:solidFill>
                  <a:srgbClr val="003D86"/>
                </a:solidFill>
                <a:latin typeface="Ruddy" pitchFamily="2" charset="77"/>
              </a:defRPr>
            </a:lvl5pPr>
          </a:lstStyle>
          <a:p>
            <a:pPr lvl="0"/>
            <a:r>
              <a:rPr lang="en-GB" dirty="0" err="1"/>
              <a:t>Sed</a:t>
            </a:r>
            <a:r>
              <a:rPr lang="en-GB" dirty="0"/>
              <a:t> </a:t>
            </a:r>
            <a:r>
              <a:rPr lang="en-GB" dirty="0" err="1"/>
              <a:t>ut</a:t>
            </a:r>
            <a:r>
              <a:rPr lang="en-GB" dirty="0"/>
              <a:t> </a:t>
            </a:r>
            <a:r>
              <a:rPr lang="en-GB" dirty="0" err="1"/>
              <a:t>perspiciatis</a:t>
            </a:r>
            <a:r>
              <a:rPr lang="en-GB" dirty="0"/>
              <a:t> </a:t>
            </a:r>
            <a:r>
              <a:rPr lang="en-GB" dirty="0" err="1"/>
              <a:t>unde</a:t>
            </a:r>
            <a:r>
              <a:rPr lang="en-GB" dirty="0"/>
              <a:t> </a:t>
            </a:r>
            <a:r>
              <a:rPr lang="en-GB" dirty="0" err="1"/>
              <a:t>omnis</a:t>
            </a:r>
            <a:r>
              <a:rPr lang="en-GB" dirty="0"/>
              <a:t> </a:t>
            </a:r>
            <a:r>
              <a:rPr lang="en-GB" dirty="0" err="1"/>
              <a:t>iste</a:t>
            </a:r>
            <a:r>
              <a:rPr lang="en-GB" dirty="0"/>
              <a:t> </a:t>
            </a:r>
            <a:r>
              <a:rPr lang="en-GB" dirty="0" err="1"/>
              <a:t>natus</a:t>
            </a:r>
            <a:r>
              <a:rPr lang="en-GB" dirty="0"/>
              <a:t> error sit </a:t>
            </a:r>
            <a:r>
              <a:rPr lang="en-GB" dirty="0" err="1"/>
              <a:t>voluptatem</a:t>
            </a:r>
            <a:r>
              <a:rPr lang="en-GB" dirty="0"/>
              <a:t> </a:t>
            </a:r>
            <a:r>
              <a:rPr lang="en-GB" dirty="0" err="1"/>
              <a:t>accusantium</a:t>
            </a:r>
            <a:r>
              <a:rPr lang="en-GB" dirty="0"/>
              <a:t> </a:t>
            </a:r>
            <a:r>
              <a:rPr lang="en-GB" dirty="0" err="1"/>
              <a:t>doloremque</a:t>
            </a:r>
            <a:r>
              <a:rPr lang="en-GB" dirty="0"/>
              <a:t> </a:t>
            </a:r>
            <a:r>
              <a:rPr lang="en-GB" dirty="0" err="1"/>
              <a:t>laudantium</a:t>
            </a:r>
            <a:r>
              <a:rPr lang="en-GB" dirty="0"/>
              <a:t>, </a:t>
            </a:r>
            <a:r>
              <a:rPr lang="en-GB" dirty="0" err="1"/>
              <a:t>totam</a:t>
            </a:r>
            <a:r>
              <a:rPr lang="en-GB" dirty="0"/>
              <a:t> rem </a:t>
            </a:r>
            <a:r>
              <a:rPr lang="en-GB" dirty="0" err="1"/>
              <a:t>aperiam</a:t>
            </a:r>
            <a:r>
              <a:rPr lang="en-GB" dirty="0"/>
              <a:t>, </a:t>
            </a:r>
            <a:r>
              <a:rPr lang="en-GB" dirty="0" err="1"/>
              <a:t>eaque</a:t>
            </a:r>
            <a:r>
              <a:rPr lang="en-GB" dirty="0"/>
              <a:t> </a:t>
            </a:r>
            <a:r>
              <a:rPr lang="en-GB" dirty="0" err="1"/>
              <a:t>ipsa</a:t>
            </a:r>
            <a:r>
              <a:rPr lang="en-GB" dirty="0"/>
              <a:t> </a:t>
            </a:r>
            <a:r>
              <a:rPr lang="en-GB" dirty="0" err="1"/>
              <a:t>quae</a:t>
            </a:r>
            <a:r>
              <a:rPr lang="en-GB" dirty="0"/>
              <a:t> ab </a:t>
            </a:r>
            <a:r>
              <a:rPr lang="en-GB" dirty="0" err="1"/>
              <a:t>illo</a:t>
            </a:r>
            <a:r>
              <a:rPr lang="en-GB" dirty="0"/>
              <a:t> </a:t>
            </a:r>
            <a:r>
              <a:rPr lang="en-GB" dirty="0" err="1"/>
              <a:t>inventore</a:t>
            </a:r>
            <a:r>
              <a:rPr lang="en-GB" dirty="0"/>
              <a:t> </a:t>
            </a:r>
            <a:r>
              <a:rPr lang="en-GB" dirty="0" err="1"/>
              <a:t>veritatis</a:t>
            </a:r>
            <a:r>
              <a:rPr lang="en-GB" dirty="0"/>
              <a:t> et quasi </a:t>
            </a:r>
            <a:r>
              <a:rPr lang="en-GB" dirty="0" err="1"/>
              <a:t>architecto</a:t>
            </a:r>
            <a:r>
              <a:rPr lang="en-GB" dirty="0"/>
              <a:t> beatae vitae dicta sunt </a:t>
            </a:r>
            <a:r>
              <a:rPr lang="en-GB" dirty="0" err="1"/>
              <a:t>explicabo</a:t>
            </a:r>
            <a:r>
              <a:rPr lang="en-GB" dirty="0"/>
              <a:t>. </a:t>
            </a:r>
          </a:p>
          <a:p>
            <a:pPr lvl="0"/>
            <a:r>
              <a:rPr lang="en-GB" dirty="0"/>
              <a:t>Nemo </a:t>
            </a:r>
            <a:r>
              <a:rPr lang="en-GB" dirty="0" err="1"/>
              <a:t>enim</a:t>
            </a:r>
            <a:r>
              <a:rPr lang="en-GB" dirty="0"/>
              <a:t> </a:t>
            </a:r>
            <a:r>
              <a:rPr lang="en-GB" dirty="0" err="1"/>
              <a:t>ipsam</a:t>
            </a:r>
            <a:r>
              <a:rPr lang="en-GB" dirty="0"/>
              <a:t> </a:t>
            </a:r>
            <a:r>
              <a:rPr lang="en-GB" dirty="0" err="1"/>
              <a:t>voluptatem</a:t>
            </a:r>
            <a:r>
              <a:rPr lang="en-GB" dirty="0"/>
              <a:t> </a:t>
            </a:r>
            <a:r>
              <a:rPr lang="en-GB" dirty="0" err="1"/>
              <a:t>quia</a:t>
            </a:r>
            <a:r>
              <a:rPr lang="en-GB" dirty="0"/>
              <a:t> </a:t>
            </a:r>
            <a:r>
              <a:rPr lang="en-GB" dirty="0" err="1"/>
              <a:t>voluptas</a:t>
            </a:r>
            <a:r>
              <a:rPr lang="en-GB" dirty="0"/>
              <a:t> sit </a:t>
            </a:r>
            <a:r>
              <a:rPr lang="en-GB" dirty="0" err="1"/>
              <a:t>aspernatur</a:t>
            </a:r>
            <a:r>
              <a:rPr lang="en-GB" dirty="0"/>
              <a:t> </a:t>
            </a:r>
            <a:r>
              <a:rPr lang="en-GB" dirty="0" err="1"/>
              <a:t>aut</a:t>
            </a:r>
            <a:r>
              <a:rPr lang="en-GB" dirty="0"/>
              <a:t> </a:t>
            </a:r>
            <a:r>
              <a:rPr lang="en-GB" dirty="0" err="1"/>
              <a:t>odit</a:t>
            </a:r>
            <a:r>
              <a:rPr lang="en-GB" dirty="0"/>
              <a:t> </a:t>
            </a:r>
            <a:r>
              <a:rPr lang="en-GB" dirty="0" err="1"/>
              <a:t>aut</a:t>
            </a:r>
            <a:r>
              <a:rPr lang="en-GB" dirty="0"/>
              <a:t> fugit, </a:t>
            </a:r>
            <a:r>
              <a:rPr lang="en-GB" dirty="0" err="1"/>
              <a:t>sed</a:t>
            </a:r>
            <a:r>
              <a:rPr lang="en-GB" dirty="0"/>
              <a:t> </a:t>
            </a:r>
            <a:r>
              <a:rPr lang="en-GB" dirty="0" err="1"/>
              <a:t>quia</a:t>
            </a:r>
            <a:r>
              <a:rPr lang="en-GB" dirty="0"/>
              <a:t> </a:t>
            </a:r>
            <a:r>
              <a:rPr lang="en-GB" dirty="0" err="1"/>
              <a:t>consequuntur</a:t>
            </a:r>
            <a:r>
              <a:rPr lang="en-GB" dirty="0"/>
              <a:t> </a:t>
            </a:r>
            <a:r>
              <a:rPr lang="en-GB" dirty="0" err="1"/>
              <a:t>magni</a:t>
            </a:r>
            <a:r>
              <a:rPr lang="en-GB" dirty="0"/>
              <a:t> </a:t>
            </a:r>
            <a:r>
              <a:rPr lang="en-GB" dirty="0" err="1"/>
              <a:t>dolores</a:t>
            </a:r>
            <a:r>
              <a:rPr lang="en-GB" dirty="0"/>
              <a:t> </a:t>
            </a:r>
            <a:r>
              <a:rPr lang="en-GB" dirty="0" err="1"/>
              <a:t>eos</a:t>
            </a:r>
            <a:r>
              <a:rPr lang="en-GB" dirty="0"/>
              <a:t> qui </a:t>
            </a:r>
            <a:r>
              <a:rPr lang="en-GB" dirty="0" err="1"/>
              <a:t>ratione</a:t>
            </a:r>
            <a:r>
              <a:rPr lang="en-GB" dirty="0"/>
              <a:t> </a:t>
            </a:r>
            <a:r>
              <a:rPr lang="en-GB" dirty="0" err="1"/>
              <a:t>voluptatem</a:t>
            </a:r>
            <a:r>
              <a:rPr lang="en-GB" dirty="0"/>
              <a:t> </a:t>
            </a:r>
            <a:r>
              <a:rPr lang="en-GB" dirty="0" err="1"/>
              <a:t>sequi</a:t>
            </a:r>
            <a:r>
              <a:rPr lang="en-GB" dirty="0"/>
              <a:t> </a:t>
            </a:r>
            <a:r>
              <a:rPr lang="en-GB" dirty="0" err="1"/>
              <a:t>nesciunt</a:t>
            </a:r>
            <a:r>
              <a:rPr lang="en-GB" dirty="0"/>
              <a:t>. </a:t>
            </a:r>
            <a:r>
              <a:rPr lang="en-GB" dirty="0" err="1"/>
              <a:t>Neque</a:t>
            </a:r>
            <a:r>
              <a:rPr lang="en-GB" dirty="0"/>
              <a:t> </a:t>
            </a:r>
            <a:r>
              <a:rPr lang="en-GB" dirty="0" err="1"/>
              <a:t>porro</a:t>
            </a:r>
            <a:r>
              <a:rPr lang="en-GB" dirty="0"/>
              <a:t> </a:t>
            </a:r>
            <a:r>
              <a:rPr lang="en-GB" dirty="0" err="1"/>
              <a:t>quisquam</a:t>
            </a:r>
            <a:r>
              <a:rPr lang="en-GB" dirty="0"/>
              <a:t> </a:t>
            </a:r>
            <a:r>
              <a:rPr lang="en-GB" dirty="0" err="1"/>
              <a:t>est</a:t>
            </a:r>
            <a:r>
              <a:rPr lang="en-GB" dirty="0"/>
              <a:t>, qui </a:t>
            </a:r>
            <a:r>
              <a:rPr lang="en-GB" dirty="0" err="1"/>
              <a:t>dolorem</a:t>
            </a:r>
            <a:r>
              <a:rPr lang="en-GB" dirty="0"/>
              <a:t> ipsum </a:t>
            </a:r>
            <a:r>
              <a:rPr lang="en-GB" dirty="0" err="1"/>
              <a:t>quia</a:t>
            </a:r>
            <a:r>
              <a:rPr lang="en-GB" dirty="0"/>
              <a:t>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a:t>
            </a:r>
            <a:r>
              <a:rPr lang="en-GB" dirty="0"/>
              <a:t> </a:t>
            </a:r>
            <a:r>
              <a:rPr lang="en-GB" dirty="0" err="1"/>
              <a:t>velit</a:t>
            </a:r>
            <a:r>
              <a:rPr lang="en-GB" dirty="0"/>
              <a:t>, </a:t>
            </a:r>
            <a:r>
              <a:rPr lang="en-GB" dirty="0" err="1"/>
              <a:t>sed</a:t>
            </a:r>
            <a:r>
              <a:rPr lang="en-GB" dirty="0"/>
              <a:t> </a:t>
            </a:r>
            <a:r>
              <a:rPr lang="en-GB" dirty="0" err="1"/>
              <a:t>quia</a:t>
            </a:r>
            <a:r>
              <a:rPr lang="en-GB" dirty="0"/>
              <a:t> non </a:t>
            </a:r>
            <a:r>
              <a:rPr lang="en-GB" dirty="0" err="1"/>
              <a:t>numquam</a:t>
            </a:r>
            <a:r>
              <a:rPr lang="en-GB" dirty="0"/>
              <a:t> </a:t>
            </a:r>
            <a:r>
              <a:rPr lang="en-GB" dirty="0" err="1"/>
              <a:t>eius</a:t>
            </a:r>
            <a:r>
              <a:rPr lang="en-GB" dirty="0"/>
              <a:t> </a:t>
            </a:r>
            <a:r>
              <a:rPr lang="en-GB" dirty="0" err="1"/>
              <a:t>modi</a:t>
            </a:r>
            <a:r>
              <a:rPr lang="en-GB" dirty="0"/>
              <a:t> </a:t>
            </a:r>
            <a:r>
              <a:rPr lang="en-GB" dirty="0" err="1"/>
              <a:t>tempora</a:t>
            </a:r>
            <a:r>
              <a:rPr lang="en-GB" dirty="0"/>
              <a:t> </a:t>
            </a:r>
            <a:r>
              <a:rPr lang="en-GB" dirty="0" err="1"/>
              <a:t>incidunt</a:t>
            </a:r>
            <a:r>
              <a:rPr lang="en-GB" dirty="0"/>
              <a:t> </a:t>
            </a:r>
            <a:r>
              <a:rPr lang="en-GB" dirty="0" err="1"/>
              <a:t>ut</a:t>
            </a:r>
            <a:r>
              <a:rPr lang="en-GB" dirty="0"/>
              <a:t> labore et dolore </a:t>
            </a:r>
            <a:r>
              <a:rPr lang="en-GB" dirty="0" err="1"/>
              <a:t>magnam</a:t>
            </a:r>
            <a:r>
              <a:rPr lang="en-GB" dirty="0"/>
              <a:t> </a:t>
            </a:r>
            <a:r>
              <a:rPr lang="en-GB" dirty="0" err="1"/>
              <a:t>aliquam</a:t>
            </a:r>
            <a:r>
              <a:rPr lang="en-GB" dirty="0"/>
              <a:t> </a:t>
            </a:r>
            <a:r>
              <a:rPr lang="en-GB" dirty="0" err="1"/>
              <a:t>quaerat</a:t>
            </a:r>
            <a:r>
              <a:rPr lang="en-GB" dirty="0"/>
              <a:t> </a:t>
            </a:r>
            <a:r>
              <a:rPr lang="en-GB" dirty="0" err="1"/>
              <a:t>voluptatem</a:t>
            </a:r>
            <a:r>
              <a:rPr lang="en-GB" dirty="0"/>
              <a:t>. </a:t>
            </a:r>
          </a:p>
        </p:txBody>
      </p:sp>
    </p:spTree>
    <p:extLst>
      <p:ext uri="{BB962C8B-B14F-4D97-AF65-F5344CB8AC3E}">
        <p14:creationId xmlns:p14="http://schemas.microsoft.com/office/powerpoint/2010/main" val="427378951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Achtergrond Afbeelding Lic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F5657F-E86D-AEA8-165B-96FD5E1FF2B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572" t="913" r="11116" b="2177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0FE105C6-2A85-FDFF-66D5-ACFB94BAC434}"/>
              </a:ext>
            </a:extLst>
          </p:cNvPr>
          <p:cNvSpPr/>
          <p:nvPr userDrawn="1"/>
        </p:nvSpPr>
        <p:spPr>
          <a:xfrm>
            <a:off x="0" y="0"/>
            <a:ext cx="12192000" cy="6858000"/>
          </a:xfrm>
          <a:prstGeom prst="rect">
            <a:avLst/>
          </a:prstGeom>
          <a:solidFill>
            <a:srgbClr val="EAF5FD">
              <a:alpha val="8518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Tree>
    <p:extLst>
      <p:ext uri="{BB962C8B-B14F-4D97-AF65-F5344CB8AC3E}">
        <p14:creationId xmlns:p14="http://schemas.microsoft.com/office/powerpoint/2010/main" val="240378256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extLst>
    <p:ext uri="{DCECCB84-F9BA-43D5-87BE-67443E8EF086}">
      <p15:sldGuideLst xmlns:p15="http://schemas.microsoft.com/office/powerpoint/2012/main">
        <p15:guide id="1" orient="horz" pos="2205">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4F25E0-9DEC-DB6B-C851-D02F7971A6A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2E15C28-CB3F-3C9A-7FFC-B3955B9EEDF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C8CDC1E-D934-0CB2-76BA-EAD5DC86E08C}"/>
              </a:ext>
            </a:extLst>
          </p:cNvPr>
          <p:cNvSpPr>
            <a:spLocks noGrp="1"/>
          </p:cNvSpPr>
          <p:nvPr>
            <p:ph type="dt" sz="half" idx="10"/>
          </p:nvPr>
        </p:nvSpPr>
        <p:spPr/>
        <p:txBody>
          <a:bodyPr/>
          <a:lstStyle/>
          <a:p>
            <a:fld id="{B5C3383F-6348-4442-8B5E-6398AC2C60A9}" type="datetimeFigureOut">
              <a:rPr lang="nl-NL" smtClean="0"/>
              <a:t>21-10-2024</a:t>
            </a:fld>
            <a:endParaRPr lang="nl-NL"/>
          </a:p>
        </p:txBody>
      </p:sp>
      <p:sp>
        <p:nvSpPr>
          <p:cNvPr id="5" name="Tijdelijke aanduiding voor voettekst 4">
            <a:extLst>
              <a:ext uri="{FF2B5EF4-FFF2-40B4-BE49-F238E27FC236}">
                <a16:creationId xmlns:a16="http://schemas.microsoft.com/office/drawing/2014/main" id="{462A8A43-9AFF-6408-A21E-F8DA2349274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18375EE-40AA-DB66-0182-EDD10A89A930}"/>
              </a:ext>
            </a:extLst>
          </p:cNvPr>
          <p:cNvSpPr>
            <a:spLocks noGrp="1"/>
          </p:cNvSpPr>
          <p:nvPr>
            <p:ph type="sldNum" sz="quarter" idx="12"/>
          </p:nvPr>
        </p:nvSpPr>
        <p:spPr/>
        <p:txBody>
          <a:bodyPr/>
          <a:lstStyle/>
          <a:p>
            <a:fld id="{E31CC9B4-6202-A648-8618-49D83AB97469}" type="slidenum">
              <a:rPr lang="nl-NL" smtClean="0"/>
              <a:t>‹nr.›</a:t>
            </a:fld>
            <a:endParaRPr lang="nl-NL"/>
          </a:p>
        </p:txBody>
      </p:sp>
    </p:spTree>
    <p:extLst>
      <p:ext uri="{BB962C8B-B14F-4D97-AF65-F5344CB8AC3E}">
        <p14:creationId xmlns:p14="http://schemas.microsoft.com/office/powerpoint/2010/main" val="2790577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269AF7-B4F6-1FB0-E263-CB829A4C2967}"/>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AEFA440D-FE2C-0DB1-B049-81977A31FC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40D3E40-C32E-2757-F4F2-6C8E355AA947}"/>
              </a:ext>
            </a:extLst>
          </p:cNvPr>
          <p:cNvSpPr>
            <a:spLocks noGrp="1"/>
          </p:cNvSpPr>
          <p:nvPr>
            <p:ph type="dt" sz="half" idx="10"/>
          </p:nvPr>
        </p:nvSpPr>
        <p:spPr/>
        <p:txBody>
          <a:bodyPr/>
          <a:lstStyle/>
          <a:p>
            <a:fld id="{B5C3383F-6348-4442-8B5E-6398AC2C60A9}" type="datetimeFigureOut">
              <a:rPr lang="nl-NL" smtClean="0"/>
              <a:t>21-10-2024</a:t>
            </a:fld>
            <a:endParaRPr lang="nl-NL"/>
          </a:p>
        </p:txBody>
      </p:sp>
      <p:sp>
        <p:nvSpPr>
          <p:cNvPr id="5" name="Tijdelijke aanduiding voor voettekst 4">
            <a:extLst>
              <a:ext uri="{FF2B5EF4-FFF2-40B4-BE49-F238E27FC236}">
                <a16:creationId xmlns:a16="http://schemas.microsoft.com/office/drawing/2014/main" id="{343BE29A-2E0C-CBBA-2023-C2532B9FE8F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72C7263-FEEB-655E-8C6D-D459D46C0C20}"/>
              </a:ext>
            </a:extLst>
          </p:cNvPr>
          <p:cNvSpPr>
            <a:spLocks noGrp="1"/>
          </p:cNvSpPr>
          <p:nvPr>
            <p:ph type="sldNum" sz="quarter" idx="12"/>
          </p:nvPr>
        </p:nvSpPr>
        <p:spPr/>
        <p:txBody>
          <a:bodyPr/>
          <a:lstStyle/>
          <a:p>
            <a:fld id="{E31CC9B4-6202-A648-8618-49D83AB97469}" type="slidenum">
              <a:rPr lang="nl-NL" smtClean="0"/>
              <a:t>‹nr.›</a:t>
            </a:fld>
            <a:endParaRPr lang="nl-NL"/>
          </a:p>
        </p:txBody>
      </p:sp>
    </p:spTree>
    <p:extLst>
      <p:ext uri="{BB962C8B-B14F-4D97-AF65-F5344CB8AC3E}">
        <p14:creationId xmlns:p14="http://schemas.microsoft.com/office/powerpoint/2010/main" val="3524948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B0277C-8E5C-F64D-F466-09B250D7A79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1296BF3-382E-8A73-1476-A7985669DEFC}"/>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E2FDB4FC-7A54-106A-564C-445124C76C06}"/>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5A9957E9-114A-DDD5-0802-49515ADF142E}"/>
              </a:ext>
            </a:extLst>
          </p:cNvPr>
          <p:cNvSpPr>
            <a:spLocks noGrp="1"/>
          </p:cNvSpPr>
          <p:nvPr>
            <p:ph type="dt" sz="half" idx="10"/>
          </p:nvPr>
        </p:nvSpPr>
        <p:spPr/>
        <p:txBody>
          <a:bodyPr/>
          <a:lstStyle/>
          <a:p>
            <a:fld id="{B5C3383F-6348-4442-8B5E-6398AC2C60A9}" type="datetimeFigureOut">
              <a:rPr lang="nl-NL" smtClean="0"/>
              <a:t>21-10-2024</a:t>
            </a:fld>
            <a:endParaRPr lang="nl-NL"/>
          </a:p>
        </p:txBody>
      </p:sp>
      <p:sp>
        <p:nvSpPr>
          <p:cNvPr id="6" name="Tijdelijke aanduiding voor voettekst 5">
            <a:extLst>
              <a:ext uri="{FF2B5EF4-FFF2-40B4-BE49-F238E27FC236}">
                <a16:creationId xmlns:a16="http://schemas.microsoft.com/office/drawing/2014/main" id="{3ECD2DFD-8858-3154-3B2B-23173DDBB34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CAFFA038-BDD4-7C47-B844-36FA52742A58}"/>
              </a:ext>
            </a:extLst>
          </p:cNvPr>
          <p:cNvSpPr>
            <a:spLocks noGrp="1"/>
          </p:cNvSpPr>
          <p:nvPr>
            <p:ph type="sldNum" sz="quarter" idx="12"/>
          </p:nvPr>
        </p:nvSpPr>
        <p:spPr/>
        <p:txBody>
          <a:bodyPr/>
          <a:lstStyle/>
          <a:p>
            <a:fld id="{E31CC9B4-6202-A648-8618-49D83AB97469}" type="slidenum">
              <a:rPr lang="nl-NL" smtClean="0"/>
              <a:t>‹nr.›</a:t>
            </a:fld>
            <a:endParaRPr lang="nl-NL"/>
          </a:p>
        </p:txBody>
      </p:sp>
    </p:spTree>
    <p:extLst>
      <p:ext uri="{BB962C8B-B14F-4D97-AF65-F5344CB8AC3E}">
        <p14:creationId xmlns:p14="http://schemas.microsoft.com/office/powerpoint/2010/main" val="918534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AB2CD9-AB8E-6EA9-01AE-025B6861A5F4}"/>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43802923-8B05-F8F4-E789-9FB82B6669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93E00F6C-5760-7888-A0D5-DCB96ACBA364}"/>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ADF5AE96-5234-77E6-4ACF-7E41300183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313081C0-5175-015D-D7B5-933CB34BD710}"/>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96A2B753-ED49-B630-44C2-10738A374405}"/>
              </a:ext>
            </a:extLst>
          </p:cNvPr>
          <p:cNvSpPr>
            <a:spLocks noGrp="1"/>
          </p:cNvSpPr>
          <p:nvPr>
            <p:ph type="dt" sz="half" idx="10"/>
          </p:nvPr>
        </p:nvSpPr>
        <p:spPr/>
        <p:txBody>
          <a:bodyPr/>
          <a:lstStyle/>
          <a:p>
            <a:fld id="{B5C3383F-6348-4442-8B5E-6398AC2C60A9}" type="datetimeFigureOut">
              <a:rPr lang="nl-NL" smtClean="0"/>
              <a:t>21-10-2024</a:t>
            </a:fld>
            <a:endParaRPr lang="nl-NL"/>
          </a:p>
        </p:txBody>
      </p:sp>
      <p:sp>
        <p:nvSpPr>
          <p:cNvPr id="8" name="Tijdelijke aanduiding voor voettekst 7">
            <a:extLst>
              <a:ext uri="{FF2B5EF4-FFF2-40B4-BE49-F238E27FC236}">
                <a16:creationId xmlns:a16="http://schemas.microsoft.com/office/drawing/2014/main" id="{8DCC1AF9-6F99-DF29-A77A-06AECABFD8CE}"/>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F4FA498C-D462-D29E-FA4E-4AA3F748D066}"/>
              </a:ext>
            </a:extLst>
          </p:cNvPr>
          <p:cNvSpPr>
            <a:spLocks noGrp="1"/>
          </p:cNvSpPr>
          <p:nvPr>
            <p:ph type="sldNum" sz="quarter" idx="12"/>
          </p:nvPr>
        </p:nvSpPr>
        <p:spPr/>
        <p:txBody>
          <a:bodyPr/>
          <a:lstStyle/>
          <a:p>
            <a:fld id="{E31CC9B4-6202-A648-8618-49D83AB97469}" type="slidenum">
              <a:rPr lang="nl-NL" smtClean="0"/>
              <a:t>‹nr.›</a:t>
            </a:fld>
            <a:endParaRPr lang="nl-NL"/>
          </a:p>
        </p:txBody>
      </p:sp>
    </p:spTree>
    <p:extLst>
      <p:ext uri="{BB962C8B-B14F-4D97-AF65-F5344CB8AC3E}">
        <p14:creationId xmlns:p14="http://schemas.microsoft.com/office/powerpoint/2010/main" val="1788134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CA5305-9C3A-5767-B032-A54D1BF3B561}"/>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DA84DD6F-1C01-959B-4DA5-8432612CC237}"/>
              </a:ext>
            </a:extLst>
          </p:cNvPr>
          <p:cNvSpPr>
            <a:spLocks noGrp="1"/>
          </p:cNvSpPr>
          <p:nvPr>
            <p:ph type="dt" sz="half" idx="10"/>
          </p:nvPr>
        </p:nvSpPr>
        <p:spPr/>
        <p:txBody>
          <a:bodyPr/>
          <a:lstStyle/>
          <a:p>
            <a:fld id="{B5C3383F-6348-4442-8B5E-6398AC2C60A9}" type="datetimeFigureOut">
              <a:rPr lang="nl-NL" smtClean="0"/>
              <a:t>21-10-2024</a:t>
            </a:fld>
            <a:endParaRPr lang="nl-NL"/>
          </a:p>
        </p:txBody>
      </p:sp>
      <p:sp>
        <p:nvSpPr>
          <p:cNvPr id="4" name="Tijdelijke aanduiding voor voettekst 3">
            <a:extLst>
              <a:ext uri="{FF2B5EF4-FFF2-40B4-BE49-F238E27FC236}">
                <a16:creationId xmlns:a16="http://schemas.microsoft.com/office/drawing/2014/main" id="{FAC72B8F-FBD5-5A5E-4F23-E0A571DCB0A2}"/>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61132F72-DFE6-5959-6BD5-5841CA0F4B61}"/>
              </a:ext>
            </a:extLst>
          </p:cNvPr>
          <p:cNvSpPr>
            <a:spLocks noGrp="1"/>
          </p:cNvSpPr>
          <p:nvPr>
            <p:ph type="sldNum" sz="quarter" idx="12"/>
          </p:nvPr>
        </p:nvSpPr>
        <p:spPr/>
        <p:txBody>
          <a:bodyPr/>
          <a:lstStyle/>
          <a:p>
            <a:fld id="{E31CC9B4-6202-A648-8618-49D83AB97469}" type="slidenum">
              <a:rPr lang="nl-NL" smtClean="0"/>
              <a:t>‹nr.›</a:t>
            </a:fld>
            <a:endParaRPr lang="nl-NL"/>
          </a:p>
        </p:txBody>
      </p:sp>
    </p:spTree>
    <p:extLst>
      <p:ext uri="{BB962C8B-B14F-4D97-AF65-F5344CB8AC3E}">
        <p14:creationId xmlns:p14="http://schemas.microsoft.com/office/powerpoint/2010/main" val="548229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5F033F3-B8C1-DA92-9084-684CF8230E3F}"/>
              </a:ext>
            </a:extLst>
          </p:cNvPr>
          <p:cNvSpPr>
            <a:spLocks noGrp="1"/>
          </p:cNvSpPr>
          <p:nvPr>
            <p:ph type="dt" sz="half" idx="10"/>
          </p:nvPr>
        </p:nvSpPr>
        <p:spPr/>
        <p:txBody>
          <a:bodyPr/>
          <a:lstStyle/>
          <a:p>
            <a:fld id="{B5C3383F-6348-4442-8B5E-6398AC2C60A9}" type="datetimeFigureOut">
              <a:rPr lang="nl-NL" smtClean="0"/>
              <a:t>21-10-2024</a:t>
            </a:fld>
            <a:endParaRPr lang="nl-NL"/>
          </a:p>
        </p:txBody>
      </p:sp>
      <p:sp>
        <p:nvSpPr>
          <p:cNvPr id="3" name="Tijdelijke aanduiding voor voettekst 2">
            <a:extLst>
              <a:ext uri="{FF2B5EF4-FFF2-40B4-BE49-F238E27FC236}">
                <a16:creationId xmlns:a16="http://schemas.microsoft.com/office/drawing/2014/main" id="{13800D79-E7C1-2792-31F2-06BC529BD883}"/>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9F444259-0732-EFFE-0FF3-B6534BE241F4}"/>
              </a:ext>
            </a:extLst>
          </p:cNvPr>
          <p:cNvSpPr>
            <a:spLocks noGrp="1"/>
          </p:cNvSpPr>
          <p:nvPr>
            <p:ph type="sldNum" sz="quarter" idx="12"/>
          </p:nvPr>
        </p:nvSpPr>
        <p:spPr/>
        <p:txBody>
          <a:bodyPr/>
          <a:lstStyle/>
          <a:p>
            <a:fld id="{E31CC9B4-6202-A648-8618-49D83AB97469}" type="slidenum">
              <a:rPr lang="nl-NL" smtClean="0"/>
              <a:t>‹nr.›</a:t>
            </a:fld>
            <a:endParaRPr lang="nl-NL"/>
          </a:p>
        </p:txBody>
      </p:sp>
    </p:spTree>
    <p:extLst>
      <p:ext uri="{BB962C8B-B14F-4D97-AF65-F5344CB8AC3E}">
        <p14:creationId xmlns:p14="http://schemas.microsoft.com/office/powerpoint/2010/main" val="2015467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6F49FC-6CAA-EF1F-5FEF-97CD41BBB3B6}"/>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FB0CB771-E8C3-BD53-43EA-2A44DCCA69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43CB8050-FDBC-22B0-2A74-AAF496B69A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BB73E68-B665-5C6C-EDEE-F7810845FBDA}"/>
              </a:ext>
            </a:extLst>
          </p:cNvPr>
          <p:cNvSpPr>
            <a:spLocks noGrp="1"/>
          </p:cNvSpPr>
          <p:nvPr>
            <p:ph type="dt" sz="half" idx="10"/>
          </p:nvPr>
        </p:nvSpPr>
        <p:spPr/>
        <p:txBody>
          <a:bodyPr/>
          <a:lstStyle/>
          <a:p>
            <a:fld id="{B5C3383F-6348-4442-8B5E-6398AC2C60A9}" type="datetimeFigureOut">
              <a:rPr lang="nl-NL" smtClean="0"/>
              <a:t>21-10-2024</a:t>
            </a:fld>
            <a:endParaRPr lang="nl-NL"/>
          </a:p>
        </p:txBody>
      </p:sp>
      <p:sp>
        <p:nvSpPr>
          <p:cNvPr id="6" name="Tijdelijke aanduiding voor voettekst 5">
            <a:extLst>
              <a:ext uri="{FF2B5EF4-FFF2-40B4-BE49-F238E27FC236}">
                <a16:creationId xmlns:a16="http://schemas.microsoft.com/office/drawing/2014/main" id="{9244F70B-ABF6-DAED-6434-D387ADEB015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9EB0BCE-7739-5DE3-75D4-C3A925EFBB22}"/>
              </a:ext>
            </a:extLst>
          </p:cNvPr>
          <p:cNvSpPr>
            <a:spLocks noGrp="1"/>
          </p:cNvSpPr>
          <p:nvPr>
            <p:ph type="sldNum" sz="quarter" idx="12"/>
          </p:nvPr>
        </p:nvSpPr>
        <p:spPr/>
        <p:txBody>
          <a:bodyPr/>
          <a:lstStyle/>
          <a:p>
            <a:fld id="{E31CC9B4-6202-A648-8618-49D83AB97469}" type="slidenum">
              <a:rPr lang="nl-NL" smtClean="0"/>
              <a:t>‹nr.›</a:t>
            </a:fld>
            <a:endParaRPr lang="nl-NL"/>
          </a:p>
        </p:txBody>
      </p:sp>
    </p:spTree>
    <p:extLst>
      <p:ext uri="{BB962C8B-B14F-4D97-AF65-F5344CB8AC3E}">
        <p14:creationId xmlns:p14="http://schemas.microsoft.com/office/powerpoint/2010/main" val="2443851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FCC469-FE2F-3CF4-A8CC-DC9DD13E44E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F94773EA-9AA2-356E-6850-AFB9E32216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CC1E432-AC71-8843-FF56-DE2BC12DED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1979997-0163-090A-05E0-F89BDA37BC91}"/>
              </a:ext>
            </a:extLst>
          </p:cNvPr>
          <p:cNvSpPr>
            <a:spLocks noGrp="1"/>
          </p:cNvSpPr>
          <p:nvPr>
            <p:ph type="dt" sz="half" idx="10"/>
          </p:nvPr>
        </p:nvSpPr>
        <p:spPr/>
        <p:txBody>
          <a:bodyPr/>
          <a:lstStyle/>
          <a:p>
            <a:fld id="{B5C3383F-6348-4442-8B5E-6398AC2C60A9}" type="datetimeFigureOut">
              <a:rPr lang="nl-NL" smtClean="0"/>
              <a:t>21-10-2024</a:t>
            </a:fld>
            <a:endParaRPr lang="nl-NL"/>
          </a:p>
        </p:txBody>
      </p:sp>
      <p:sp>
        <p:nvSpPr>
          <p:cNvPr id="6" name="Tijdelijke aanduiding voor voettekst 5">
            <a:extLst>
              <a:ext uri="{FF2B5EF4-FFF2-40B4-BE49-F238E27FC236}">
                <a16:creationId xmlns:a16="http://schemas.microsoft.com/office/drawing/2014/main" id="{CC6771E8-31C6-C4EF-ED09-75B03174166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D08FB87-9A29-DAF2-E92D-687F9FD382A1}"/>
              </a:ext>
            </a:extLst>
          </p:cNvPr>
          <p:cNvSpPr>
            <a:spLocks noGrp="1"/>
          </p:cNvSpPr>
          <p:nvPr>
            <p:ph type="sldNum" sz="quarter" idx="12"/>
          </p:nvPr>
        </p:nvSpPr>
        <p:spPr/>
        <p:txBody>
          <a:bodyPr/>
          <a:lstStyle/>
          <a:p>
            <a:fld id="{E31CC9B4-6202-A648-8618-49D83AB97469}" type="slidenum">
              <a:rPr lang="nl-NL" smtClean="0"/>
              <a:t>‹nr.›</a:t>
            </a:fld>
            <a:endParaRPr lang="nl-NL"/>
          </a:p>
        </p:txBody>
      </p:sp>
    </p:spTree>
    <p:extLst>
      <p:ext uri="{BB962C8B-B14F-4D97-AF65-F5344CB8AC3E}">
        <p14:creationId xmlns:p14="http://schemas.microsoft.com/office/powerpoint/2010/main" val="1846309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46697C91-6664-6DD3-7AB3-15ACB29494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EF85C00F-547B-DE14-2304-CA505D6DE1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09B58ED-E548-102C-C9C1-BECF914630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5C3383F-6348-4442-8B5E-6398AC2C60A9}" type="datetimeFigureOut">
              <a:rPr lang="nl-NL" smtClean="0"/>
              <a:t>21-10-2024</a:t>
            </a:fld>
            <a:endParaRPr lang="nl-NL"/>
          </a:p>
        </p:txBody>
      </p:sp>
      <p:sp>
        <p:nvSpPr>
          <p:cNvPr id="5" name="Tijdelijke aanduiding voor voettekst 4">
            <a:extLst>
              <a:ext uri="{FF2B5EF4-FFF2-40B4-BE49-F238E27FC236}">
                <a16:creationId xmlns:a16="http://schemas.microsoft.com/office/drawing/2014/main" id="{E5944F13-D1E0-6575-7659-8B2FA39BE0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5E1F3A2D-C1F7-6B4A-66B4-3546F3012D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31CC9B4-6202-A648-8618-49D83AB97469}" type="slidenum">
              <a:rPr lang="nl-NL" smtClean="0"/>
              <a:t>‹nr.›</a:t>
            </a:fld>
            <a:endParaRPr lang="nl-NL"/>
          </a:p>
        </p:txBody>
      </p:sp>
    </p:spTree>
    <p:extLst>
      <p:ext uri="{BB962C8B-B14F-4D97-AF65-F5344CB8AC3E}">
        <p14:creationId xmlns:p14="http://schemas.microsoft.com/office/powerpoint/2010/main" val="30976372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jp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0.jp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3.xml"/><Relationship Id="rId7" Type="http://schemas.openxmlformats.org/officeDocument/2006/relationships/image" Target="../media/image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notesSlide" Target="../notesSlides/notesSlide4.xml"/><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2.gif"/></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12.gif"/></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E6665-01A0-CC06-3C75-FE50F0327140}"/>
              </a:ext>
            </a:extLst>
          </p:cNvPr>
          <p:cNvSpPr>
            <a:spLocks noGrp="1"/>
          </p:cNvSpPr>
          <p:nvPr>
            <p:ph type="title"/>
          </p:nvPr>
        </p:nvSpPr>
        <p:spPr>
          <a:xfrm>
            <a:off x="407368" y="4221089"/>
            <a:ext cx="6267500" cy="864096"/>
          </a:xfrm>
        </p:spPr>
        <p:txBody>
          <a:bodyPr/>
          <a:lstStyle/>
          <a:p>
            <a:r>
              <a:rPr lang="nl-NL" sz="6600" dirty="0"/>
              <a:t>Zet je licht aan!</a:t>
            </a:r>
            <a:endParaRPr lang="en-NL" sz="6600" dirty="0"/>
          </a:p>
        </p:txBody>
      </p:sp>
      <p:sp>
        <p:nvSpPr>
          <p:cNvPr id="3" name="Title 1">
            <a:extLst>
              <a:ext uri="{FF2B5EF4-FFF2-40B4-BE49-F238E27FC236}">
                <a16:creationId xmlns:a16="http://schemas.microsoft.com/office/drawing/2014/main" id="{9DE99B9E-8F3E-3C15-DB80-984225E836AB}"/>
              </a:ext>
            </a:extLst>
          </p:cNvPr>
          <p:cNvSpPr txBox="1">
            <a:spLocks/>
          </p:cNvSpPr>
          <p:nvPr/>
        </p:nvSpPr>
        <p:spPr>
          <a:xfrm>
            <a:off x="388839" y="3736777"/>
            <a:ext cx="6267500" cy="484312"/>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r>
              <a:rPr lang="nl-NL" sz="2400" b="1" dirty="0">
                <a:solidFill>
                  <a:srgbClr val="003D86"/>
                </a:solidFill>
                <a:effectLst/>
                <a:latin typeface="Ruddy" pitchFamily="2" charset="77"/>
                <a:ea typeface="Aptos" panose="020B0004020202020204" pitchFamily="34" charset="0"/>
                <a:cs typeface="Times New Roman" panose="02020603050405020304" pitchFamily="18" charset="0"/>
              </a:rPr>
              <a:t>Time </a:t>
            </a:r>
            <a:r>
              <a:rPr lang="nl-NL" sz="2400" b="1" dirty="0" err="1">
                <a:solidFill>
                  <a:srgbClr val="003D86"/>
                </a:solidFill>
                <a:effectLst/>
                <a:latin typeface="Ruddy" pitchFamily="2" charset="77"/>
                <a:ea typeface="Aptos" panose="020B0004020202020204" pitchFamily="34" charset="0"/>
                <a:cs typeface="Times New Roman" panose="02020603050405020304" pitchFamily="18" charset="0"/>
              </a:rPr>
              <a:t>to</a:t>
            </a:r>
            <a:r>
              <a:rPr lang="nl-NL" sz="2400" b="1" dirty="0">
                <a:solidFill>
                  <a:srgbClr val="003D86"/>
                </a:solidFill>
                <a:effectLst/>
                <a:latin typeface="Ruddy" pitchFamily="2" charset="77"/>
                <a:ea typeface="Aptos" panose="020B0004020202020204" pitchFamily="34" charset="0"/>
                <a:cs typeface="Times New Roman" panose="02020603050405020304" pitchFamily="18" charset="0"/>
              </a:rPr>
              <a:t> </a:t>
            </a:r>
            <a:r>
              <a:rPr lang="nl-NL" sz="2400" b="1" dirty="0" err="1">
                <a:solidFill>
                  <a:srgbClr val="003D86"/>
                </a:solidFill>
                <a:effectLst/>
                <a:latin typeface="Ruddy" pitchFamily="2" charset="77"/>
                <a:ea typeface="Aptos" panose="020B0004020202020204" pitchFamily="34" charset="0"/>
                <a:cs typeface="Times New Roman" panose="02020603050405020304" pitchFamily="18" charset="0"/>
              </a:rPr>
              <a:t>shine</a:t>
            </a:r>
            <a:endParaRPr lang="en-NL" sz="2400" b="1" dirty="0">
              <a:solidFill>
                <a:srgbClr val="003D86"/>
              </a:solidFill>
              <a:latin typeface="Ruddy" pitchFamily="2" charset="77"/>
            </a:endParaRPr>
          </a:p>
        </p:txBody>
      </p:sp>
      <p:pic>
        <p:nvPicPr>
          <p:cNvPr id="11" name="Picture 5" descr="A white card with blue and orange logo&#10;&#10;Description automatically generated">
            <a:extLst>
              <a:ext uri="{FF2B5EF4-FFF2-40B4-BE49-F238E27FC236}">
                <a16:creationId xmlns:a16="http://schemas.microsoft.com/office/drawing/2014/main" id="{DD08D006-3943-F8C5-A735-1311852CB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Tree>
    <p:extLst>
      <p:ext uri="{BB962C8B-B14F-4D97-AF65-F5344CB8AC3E}">
        <p14:creationId xmlns:p14="http://schemas.microsoft.com/office/powerpoint/2010/main" val="17762161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5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AB419-1FDB-9536-21CA-94740359F539}"/>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96634F1F-FCB7-CB53-ACD2-1233B94FCC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19170721-E6F9-87E2-FA5F-9C10B3FCD435}"/>
              </a:ext>
            </a:extLst>
          </p:cNvPr>
          <p:cNvSpPr/>
          <p:nvPr/>
        </p:nvSpPr>
        <p:spPr>
          <a:xfrm>
            <a:off x="3298370" y="2060848"/>
            <a:ext cx="5595257"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5" name="Title 1">
            <a:extLst>
              <a:ext uri="{FF2B5EF4-FFF2-40B4-BE49-F238E27FC236}">
                <a16:creationId xmlns:a16="http://schemas.microsoft.com/office/drawing/2014/main" id="{A3005B98-D275-A8BD-700C-CCE2A6082690}"/>
              </a:ext>
            </a:extLst>
          </p:cNvPr>
          <p:cNvSpPr txBox="1">
            <a:spLocks/>
          </p:cNvSpPr>
          <p:nvPr/>
        </p:nvSpPr>
        <p:spPr>
          <a:xfrm>
            <a:off x="1381001" y="522421"/>
            <a:ext cx="9429997"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Aptos" panose="020B0004020202020204" pitchFamily="34" charset="0"/>
                <a:cs typeface="Times New Roman" panose="02020603050405020304" pitchFamily="18" charset="0"/>
              </a:rPr>
              <a:t>Gele reflectoren op je trapper zijn verplicht.</a:t>
            </a:r>
            <a:endParaRPr lang="en-NL" dirty="0"/>
          </a:p>
        </p:txBody>
      </p:sp>
    </p:spTree>
    <p:extLst>
      <p:ext uri="{BB962C8B-B14F-4D97-AF65-F5344CB8AC3E}">
        <p14:creationId xmlns:p14="http://schemas.microsoft.com/office/powerpoint/2010/main" val="22050536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01037-C5BC-0A31-6903-9804ED459099}"/>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677D98BE-7621-36F5-5E41-E8C503E82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8D96791E-5C54-A2E6-ACD8-9A43AE494F81}"/>
              </a:ext>
            </a:extLst>
          </p:cNvPr>
          <p:cNvSpPr/>
          <p:nvPr/>
        </p:nvSpPr>
        <p:spPr>
          <a:xfrm>
            <a:off x="3298370" y="2060848"/>
            <a:ext cx="5595257"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5" name="Title 1">
            <a:extLst>
              <a:ext uri="{FF2B5EF4-FFF2-40B4-BE49-F238E27FC236}">
                <a16:creationId xmlns:a16="http://schemas.microsoft.com/office/drawing/2014/main" id="{8401B095-DCAB-0E74-CAA9-456AEBB45853}"/>
              </a:ext>
            </a:extLst>
          </p:cNvPr>
          <p:cNvSpPr txBox="1">
            <a:spLocks/>
          </p:cNvSpPr>
          <p:nvPr/>
        </p:nvSpPr>
        <p:spPr>
          <a:xfrm>
            <a:off x="1381001" y="522421"/>
            <a:ext cx="9429997"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Aptos" panose="020B0004020202020204" pitchFamily="34" charset="0"/>
                <a:cs typeface="Times New Roman" panose="02020603050405020304" pitchFamily="18" charset="0"/>
              </a:rPr>
              <a:t>Gele reflectoren op je trapper zijn verplicht.</a:t>
            </a:r>
            <a:endParaRPr lang="en-NL" dirty="0"/>
          </a:p>
        </p:txBody>
      </p:sp>
      <p:sp>
        <p:nvSpPr>
          <p:cNvPr id="2" name="Rechthoek 1">
            <a:extLst>
              <a:ext uri="{FF2B5EF4-FFF2-40B4-BE49-F238E27FC236}">
                <a16:creationId xmlns:a16="http://schemas.microsoft.com/office/drawing/2014/main" id="{019974D0-A266-1442-D6C5-EF89B369FD36}"/>
              </a:ext>
            </a:extLst>
          </p:cNvPr>
          <p:cNvSpPr/>
          <p:nvPr/>
        </p:nvSpPr>
        <p:spPr>
          <a:xfrm>
            <a:off x="0" y="0"/>
            <a:ext cx="12192000" cy="6858000"/>
          </a:xfrm>
          <a:prstGeom prst="rect">
            <a:avLst/>
          </a:prstGeom>
          <a:gradFill flip="none" rotWithShape="1">
            <a:gsLst>
              <a:gs pos="0">
                <a:srgbClr val="C7E3F3"/>
              </a:gs>
              <a:gs pos="48000">
                <a:srgbClr val="EAF5FD">
                  <a:alpha val="77000"/>
                </a:srgbClr>
              </a:gs>
              <a:gs pos="99000">
                <a:srgbClr val="EAF5FD">
                  <a:alpha val="66055"/>
                </a:srgbClr>
              </a:gs>
            </a:gsLst>
            <a:lin ang="16200000" scaled="1"/>
            <a:tileRect/>
          </a:gradFill>
          <a:ln>
            <a:solidFill>
              <a:srgbClr val="003D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dirty="0">
              <a:solidFill>
                <a:schemeClr val="bg1"/>
              </a:solidFill>
            </a:endParaRPr>
          </a:p>
        </p:txBody>
      </p:sp>
      <p:sp>
        <p:nvSpPr>
          <p:cNvPr id="3" name="Stroomdiagram: Handmatige invoer 6">
            <a:extLst>
              <a:ext uri="{FF2B5EF4-FFF2-40B4-BE49-F238E27FC236}">
                <a16:creationId xmlns:a16="http://schemas.microsoft.com/office/drawing/2014/main" id="{5A1AF4DB-A74B-B403-0188-842B54C60669}"/>
              </a:ext>
            </a:extLst>
          </p:cNvPr>
          <p:cNvSpPr/>
          <p:nvPr/>
        </p:nvSpPr>
        <p:spPr>
          <a:xfrm>
            <a:off x="3158166" y="1988840"/>
            <a:ext cx="6266904" cy="2660881"/>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solidFill>
            <a:srgbClr val="003D8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4" name="Title 1">
            <a:extLst>
              <a:ext uri="{FF2B5EF4-FFF2-40B4-BE49-F238E27FC236}">
                <a16:creationId xmlns:a16="http://schemas.microsoft.com/office/drawing/2014/main" id="{E1407056-F0BA-8523-6B24-D56A412AE75E}"/>
              </a:ext>
            </a:extLst>
          </p:cNvPr>
          <p:cNvSpPr txBox="1">
            <a:spLocks/>
          </p:cNvSpPr>
          <p:nvPr/>
        </p:nvSpPr>
        <p:spPr>
          <a:xfrm>
            <a:off x="3143672" y="2940384"/>
            <a:ext cx="6266904" cy="757792"/>
          </a:xfrm>
          <a:prstGeom prst="rect">
            <a:avLst/>
          </a:prstGeom>
          <a:ln>
            <a:noFill/>
          </a:ln>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en-GB" sz="6000" spc="0" dirty="0" err="1">
                <a:ln w="0">
                  <a:noFill/>
                </a:ln>
                <a:solidFill>
                  <a:schemeClr val="bg1"/>
                </a:solidFill>
              </a:rPr>
              <a:t>Waar</a:t>
            </a:r>
            <a:endParaRPr lang="en-NL" sz="6000" spc="0" dirty="0">
              <a:ln w="0">
                <a:noFill/>
              </a:ln>
              <a:solidFill>
                <a:schemeClr val="bg1"/>
              </a:solidFill>
            </a:endParaRPr>
          </a:p>
        </p:txBody>
      </p:sp>
      <p:pic>
        <p:nvPicPr>
          <p:cNvPr id="7" name="Afbeelding 6" descr="Afbeelding met tekenfilm, clipart, Tekenfilm, illustratie&#10;&#10;Automatisch gegenereerde beschrijving">
            <a:extLst>
              <a:ext uri="{FF2B5EF4-FFF2-40B4-BE49-F238E27FC236}">
                <a16:creationId xmlns:a16="http://schemas.microsoft.com/office/drawing/2014/main" id="{4AFE3938-7E1C-B19F-38A6-8171F4F122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4232" y="709914"/>
            <a:ext cx="1825666" cy="2230470"/>
          </a:xfrm>
          <a:prstGeom prst="rect">
            <a:avLst/>
          </a:prstGeom>
        </p:spPr>
      </p:pic>
    </p:spTree>
    <p:extLst>
      <p:ext uri="{BB962C8B-B14F-4D97-AF65-F5344CB8AC3E}">
        <p14:creationId xmlns:p14="http://schemas.microsoft.com/office/powerpoint/2010/main" val="1945417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28672-944B-D10A-5CC6-CC2674BCA9F1}"/>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4B8637EF-3300-784A-8BD1-AE618424D7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E38BB23E-1D98-41A6-1F9F-1C1D141E90B2}"/>
              </a:ext>
            </a:extLst>
          </p:cNvPr>
          <p:cNvSpPr/>
          <p:nvPr/>
        </p:nvSpPr>
        <p:spPr>
          <a:xfrm>
            <a:off x="3298371" y="2492896"/>
            <a:ext cx="5595256"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4" name="Title 1">
            <a:extLst>
              <a:ext uri="{FF2B5EF4-FFF2-40B4-BE49-F238E27FC236}">
                <a16:creationId xmlns:a16="http://schemas.microsoft.com/office/drawing/2014/main" id="{2ACD28DF-72AF-E271-2620-0FC083E35950}"/>
              </a:ext>
            </a:extLst>
          </p:cNvPr>
          <p:cNvSpPr txBox="1">
            <a:spLocks/>
          </p:cNvSpPr>
          <p:nvPr/>
        </p:nvSpPr>
        <p:spPr>
          <a:xfrm>
            <a:off x="1381001" y="522421"/>
            <a:ext cx="9429997"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Aptos" panose="020B0004020202020204" pitchFamily="34" charset="0"/>
                <a:cs typeface="Times New Roman" panose="02020603050405020304" pitchFamily="18" charset="0"/>
              </a:rPr>
              <a:t>Reflectoren op je spaken zijn niet verplicht, maar het mag wel. </a:t>
            </a:r>
            <a:endParaRPr lang="en-NL" dirty="0"/>
          </a:p>
        </p:txBody>
      </p:sp>
    </p:spTree>
    <p:extLst>
      <p:ext uri="{BB962C8B-B14F-4D97-AF65-F5344CB8AC3E}">
        <p14:creationId xmlns:p14="http://schemas.microsoft.com/office/powerpoint/2010/main" val="34588140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35FEA-0BAC-52AD-FFB3-B25BB691FE0D}"/>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CFAF2F35-A897-C0D9-3197-7030710094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452B92D7-487E-03B9-44CF-2D23E5B862AB}"/>
              </a:ext>
            </a:extLst>
          </p:cNvPr>
          <p:cNvSpPr/>
          <p:nvPr/>
        </p:nvSpPr>
        <p:spPr>
          <a:xfrm>
            <a:off x="3298371" y="2492896"/>
            <a:ext cx="5595256"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4" name="Title 1">
            <a:extLst>
              <a:ext uri="{FF2B5EF4-FFF2-40B4-BE49-F238E27FC236}">
                <a16:creationId xmlns:a16="http://schemas.microsoft.com/office/drawing/2014/main" id="{341D2F45-46F5-7EF7-CBA7-3D7D1B08A9CD}"/>
              </a:ext>
            </a:extLst>
          </p:cNvPr>
          <p:cNvSpPr txBox="1">
            <a:spLocks/>
          </p:cNvSpPr>
          <p:nvPr/>
        </p:nvSpPr>
        <p:spPr>
          <a:xfrm>
            <a:off x="1381001" y="522421"/>
            <a:ext cx="9429997"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Aptos" panose="020B0004020202020204" pitchFamily="34" charset="0"/>
                <a:cs typeface="Times New Roman" panose="02020603050405020304" pitchFamily="18" charset="0"/>
              </a:rPr>
              <a:t>Reflectoren op je spaken zijn niet verplicht, maar het mag wel. </a:t>
            </a:r>
            <a:endParaRPr lang="en-NL" dirty="0"/>
          </a:p>
        </p:txBody>
      </p:sp>
      <p:sp>
        <p:nvSpPr>
          <p:cNvPr id="2" name="Rechthoek 1">
            <a:extLst>
              <a:ext uri="{FF2B5EF4-FFF2-40B4-BE49-F238E27FC236}">
                <a16:creationId xmlns:a16="http://schemas.microsoft.com/office/drawing/2014/main" id="{64D47CB2-99A5-1FC8-97A5-755561CBC587}"/>
              </a:ext>
            </a:extLst>
          </p:cNvPr>
          <p:cNvSpPr/>
          <p:nvPr/>
        </p:nvSpPr>
        <p:spPr>
          <a:xfrm>
            <a:off x="0" y="0"/>
            <a:ext cx="12192000" cy="6858000"/>
          </a:xfrm>
          <a:prstGeom prst="rect">
            <a:avLst/>
          </a:prstGeom>
          <a:gradFill flip="none" rotWithShape="1">
            <a:gsLst>
              <a:gs pos="0">
                <a:srgbClr val="C7E3F3"/>
              </a:gs>
              <a:gs pos="48000">
                <a:srgbClr val="EAF5FD">
                  <a:alpha val="77000"/>
                </a:srgbClr>
              </a:gs>
              <a:gs pos="99000">
                <a:srgbClr val="EAF5FD">
                  <a:alpha val="66055"/>
                </a:srgbClr>
              </a:gs>
            </a:gsLst>
            <a:lin ang="16200000" scaled="1"/>
            <a:tileRect/>
          </a:gradFill>
          <a:ln>
            <a:solidFill>
              <a:srgbClr val="003D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dirty="0">
              <a:solidFill>
                <a:schemeClr val="bg1"/>
              </a:solidFill>
            </a:endParaRPr>
          </a:p>
        </p:txBody>
      </p:sp>
      <p:sp>
        <p:nvSpPr>
          <p:cNvPr id="8" name="Stroomdiagram: Handmatige invoer 6">
            <a:extLst>
              <a:ext uri="{FF2B5EF4-FFF2-40B4-BE49-F238E27FC236}">
                <a16:creationId xmlns:a16="http://schemas.microsoft.com/office/drawing/2014/main" id="{ADB99324-7BE0-9982-B15A-E98D66798A2B}"/>
              </a:ext>
            </a:extLst>
          </p:cNvPr>
          <p:cNvSpPr/>
          <p:nvPr/>
        </p:nvSpPr>
        <p:spPr>
          <a:xfrm>
            <a:off x="3158166" y="1988840"/>
            <a:ext cx="6266904" cy="2660881"/>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solidFill>
            <a:srgbClr val="003D8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 name="Title 1">
            <a:extLst>
              <a:ext uri="{FF2B5EF4-FFF2-40B4-BE49-F238E27FC236}">
                <a16:creationId xmlns:a16="http://schemas.microsoft.com/office/drawing/2014/main" id="{699DED13-BCDF-8DC1-461D-8481E7090BC9}"/>
              </a:ext>
            </a:extLst>
          </p:cNvPr>
          <p:cNvSpPr txBox="1">
            <a:spLocks/>
          </p:cNvSpPr>
          <p:nvPr/>
        </p:nvSpPr>
        <p:spPr>
          <a:xfrm>
            <a:off x="3143672" y="2940384"/>
            <a:ext cx="6266904" cy="757792"/>
          </a:xfrm>
          <a:prstGeom prst="rect">
            <a:avLst/>
          </a:prstGeom>
          <a:ln>
            <a:noFill/>
          </a:ln>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en-GB" sz="6000" spc="0" dirty="0" err="1">
                <a:ln w="0">
                  <a:noFill/>
                </a:ln>
                <a:solidFill>
                  <a:schemeClr val="bg1"/>
                </a:solidFill>
              </a:rPr>
              <a:t>Niet</a:t>
            </a:r>
            <a:r>
              <a:rPr lang="en-GB" sz="6000" spc="0" dirty="0">
                <a:ln w="0">
                  <a:noFill/>
                </a:ln>
                <a:solidFill>
                  <a:schemeClr val="bg1"/>
                </a:solidFill>
              </a:rPr>
              <a:t> </a:t>
            </a:r>
            <a:r>
              <a:rPr lang="en-GB" sz="6000" spc="0" dirty="0" err="1">
                <a:ln w="0">
                  <a:noFill/>
                </a:ln>
                <a:solidFill>
                  <a:schemeClr val="bg1"/>
                </a:solidFill>
              </a:rPr>
              <a:t>waar</a:t>
            </a:r>
            <a:endParaRPr lang="en-NL" sz="6000" spc="0" dirty="0">
              <a:ln w="0">
                <a:noFill/>
              </a:ln>
              <a:solidFill>
                <a:schemeClr val="bg1"/>
              </a:solidFill>
            </a:endParaRPr>
          </a:p>
        </p:txBody>
      </p:sp>
      <p:pic>
        <p:nvPicPr>
          <p:cNvPr id="11" name="Afbeelding 10" descr="Afbeelding met tekenfilm, clipart, Tekenfilm, illustratie&#10;&#10;Automatisch gegenereerde beschrijving">
            <a:extLst>
              <a:ext uri="{FF2B5EF4-FFF2-40B4-BE49-F238E27FC236}">
                <a16:creationId xmlns:a16="http://schemas.microsoft.com/office/drawing/2014/main" id="{CD60AFB0-C833-1E39-4128-43F036F92D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4232" y="709914"/>
            <a:ext cx="1825666" cy="2230470"/>
          </a:xfrm>
          <a:prstGeom prst="rect">
            <a:avLst/>
          </a:prstGeom>
        </p:spPr>
      </p:pic>
      <p:sp>
        <p:nvSpPr>
          <p:cNvPr id="12" name="Tekstballon: rechthoek met afgeronde hoeken 6">
            <a:extLst>
              <a:ext uri="{FF2B5EF4-FFF2-40B4-BE49-F238E27FC236}">
                <a16:creationId xmlns:a16="http://schemas.microsoft.com/office/drawing/2014/main" id="{E35FB877-2879-B0AD-6406-49BAB488B923}"/>
              </a:ext>
            </a:extLst>
          </p:cNvPr>
          <p:cNvSpPr/>
          <p:nvPr/>
        </p:nvSpPr>
        <p:spPr>
          <a:xfrm flipH="1">
            <a:off x="2739305" y="1513956"/>
            <a:ext cx="6139534" cy="1318416"/>
          </a:xfrm>
          <a:prstGeom prst="wedgeRoundRectCallout">
            <a:avLst>
              <a:gd name="adj1" fmla="val -36529"/>
              <a:gd name="adj2" fmla="val 68738"/>
              <a:gd name="adj3" fmla="val 16667"/>
            </a:avLst>
          </a:prstGeom>
          <a:solidFill>
            <a:schemeClr val="bg1"/>
          </a:solidFill>
          <a:ln w="19050">
            <a:noFill/>
          </a:ln>
          <a:effectLst>
            <a:outerShdw blurRad="50800" dist="38100" dir="2700000" algn="tl" rotWithShape="0">
              <a:srgbClr val="003D86">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solidFill>
                <a:sysClr val="windowText" lastClr="000000"/>
              </a:solidFill>
            </a:endParaRPr>
          </a:p>
        </p:txBody>
      </p:sp>
      <p:sp>
        <p:nvSpPr>
          <p:cNvPr id="13" name="Tekstvak 12">
            <a:extLst>
              <a:ext uri="{FF2B5EF4-FFF2-40B4-BE49-F238E27FC236}">
                <a16:creationId xmlns:a16="http://schemas.microsoft.com/office/drawing/2014/main" id="{F0954403-7048-CED1-BD79-A2D618A4A499}"/>
              </a:ext>
            </a:extLst>
          </p:cNvPr>
          <p:cNvSpPr txBox="1"/>
          <p:nvPr/>
        </p:nvSpPr>
        <p:spPr>
          <a:xfrm>
            <a:off x="2862353" y="1635712"/>
            <a:ext cx="5951644" cy="923330"/>
          </a:xfrm>
          <a:prstGeom prst="rect">
            <a:avLst/>
          </a:prstGeom>
          <a:noFill/>
        </p:spPr>
        <p:txBody>
          <a:bodyPr wrap="square">
            <a:spAutoFit/>
          </a:bodyPr>
          <a:lstStyle/>
          <a:p>
            <a:r>
              <a:rPr lang="nl-NL" b="1" dirty="0">
                <a:solidFill>
                  <a:srgbClr val="1F4A7D"/>
                </a:solidFill>
                <a:latin typeface="Ruddy" panose="00000500000000000000" pitchFamily="2" charset="0"/>
              </a:rPr>
              <a:t>Over reflectoren zijn strenge afspraken gemaakt. Het is verboden om je spaken te verlichten met lampjes of reflectoren.</a:t>
            </a:r>
            <a:endParaRPr lang="nl-NL" b="1" dirty="0">
              <a:latin typeface="Ruddy" panose="00000500000000000000" pitchFamily="2" charset="0"/>
            </a:endParaRPr>
          </a:p>
        </p:txBody>
      </p:sp>
    </p:spTree>
    <p:extLst>
      <p:ext uri="{BB962C8B-B14F-4D97-AF65-F5344CB8AC3E}">
        <p14:creationId xmlns:p14="http://schemas.microsoft.com/office/powerpoint/2010/main" val="2959961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childTnLst>
                                </p:cTn>
                              </p:par>
                            </p:childTnLst>
                          </p:cTn>
                        </p:par>
                        <p:par>
                          <p:cTn id="15" fill="hold">
                            <p:stCondLst>
                              <p:cond delay="2000"/>
                            </p:stCondLst>
                            <p:childTnLst>
                              <p:par>
                                <p:cTn id="16" presetID="42" presetClass="path" presetSubtype="0" accel="50000" decel="50000" fill="hold" grpId="1" nodeType="afterEffect">
                                  <p:stCondLst>
                                    <p:cond delay="0"/>
                                  </p:stCondLst>
                                  <p:childTnLst>
                                    <p:animMotion origin="layout" path="M 0 0 L 0 0.25 E" pathEditMode="relative" ptsTypes="">
                                      <p:cBhvr>
                                        <p:cTn id="17" dur="2000" fill="hold"/>
                                        <p:tgtEl>
                                          <p:spTgt spid="8"/>
                                        </p:tgtEl>
                                        <p:attrNameLst>
                                          <p:attrName>ppt_x</p:attrName>
                                          <p:attrName>ppt_y</p:attrName>
                                        </p:attrNameLst>
                                      </p:cBhvr>
                                    </p:animMotion>
                                  </p:childTnLst>
                                </p:cTn>
                              </p:par>
                              <p:par>
                                <p:cTn id="18" presetID="42" presetClass="path" presetSubtype="0" accel="50000" decel="50000" fill="hold" nodeType="withEffect">
                                  <p:stCondLst>
                                    <p:cond delay="0"/>
                                  </p:stCondLst>
                                  <p:childTnLst>
                                    <p:animMotion origin="layout" path="M 0 0 L 0 0.25 E" pathEditMode="relative" ptsTypes="">
                                      <p:cBhvr>
                                        <p:cTn id="19" dur="2000" fill="hold"/>
                                        <p:tgtEl>
                                          <p:spTgt spid="11"/>
                                        </p:tgtEl>
                                        <p:attrNameLst>
                                          <p:attrName>ppt_x</p:attrName>
                                          <p:attrName>ppt_y</p:attrName>
                                        </p:attrNameLst>
                                      </p:cBhvr>
                                    </p:animMotion>
                                  </p:childTnLst>
                                </p:cTn>
                              </p:par>
                              <p:par>
                                <p:cTn id="20" presetID="42" presetClass="path" presetSubtype="0" accel="50000" decel="50000" fill="hold" grpId="1" nodeType="withEffect">
                                  <p:stCondLst>
                                    <p:cond delay="0"/>
                                  </p:stCondLst>
                                  <p:childTnLst>
                                    <p:animMotion origin="layout" path="M 0 0 L 0 0.25 E" pathEditMode="relative" ptsTypes="">
                                      <p:cBhvr>
                                        <p:cTn id="21" dur="2000" fill="hold"/>
                                        <p:tgtEl>
                                          <p:spTgt spid="9"/>
                                        </p:tgtEl>
                                        <p:attrNameLst>
                                          <p:attrName>ppt_x</p:attrName>
                                          <p:attrName>ppt_y</p:attrName>
                                        </p:attrNameLst>
                                      </p:cBhvr>
                                    </p:animMotion>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4500"/>
                            </p:stCondLst>
                            <p:childTnLst>
                              <p:par>
                                <p:cTn id="27" presetID="1" presetClass="entr" presetSubtype="0" fill="hold" nodeType="after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p:bldP spid="9" grpId="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85C31-66F9-ACC2-2361-4D0BD190D693}"/>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FA65A590-FA6B-25C7-D49E-D0BE90574B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A240F408-4C44-3349-D568-C3D3383AE500}"/>
              </a:ext>
            </a:extLst>
          </p:cNvPr>
          <p:cNvSpPr/>
          <p:nvPr/>
        </p:nvSpPr>
        <p:spPr>
          <a:xfrm>
            <a:off x="3298370" y="2276872"/>
            <a:ext cx="5595258"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7" name="Title 1">
            <a:extLst>
              <a:ext uri="{FF2B5EF4-FFF2-40B4-BE49-F238E27FC236}">
                <a16:creationId xmlns:a16="http://schemas.microsoft.com/office/drawing/2014/main" id="{531088D7-3CDA-9828-537F-BD7527CFE3E9}"/>
              </a:ext>
            </a:extLst>
          </p:cNvPr>
          <p:cNvSpPr txBox="1">
            <a:spLocks/>
          </p:cNvSpPr>
          <p:nvPr/>
        </p:nvSpPr>
        <p:spPr>
          <a:xfrm>
            <a:off x="1248033" y="522421"/>
            <a:ext cx="9562966"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Aptos" panose="020B0004020202020204" pitchFamily="34" charset="0"/>
                <a:cs typeface="Times New Roman" panose="02020603050405020304" pitchFamily="18" charset="0"/>
              </a:rPr>
              <a:t>Je lichten hoeven niet aan als het mistig is. </a:t>
            </a:r>
            <a:endParaRPr lang="en-NL" dirty="0"/>
          </a:p>
        </p:txBody>
      </p:sp>
    </p:spTree>
    <p:extLst>
      <p:ext uri="{BB962C8B-B14F-4D97-AF65-F5344CB8AC3E}">
        <p14:creationId xmlns:p14="http://schemas.microsoft.com/office/powerpoint/2010/main" val="6550780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6481E-7B32-9F0B-A1B6-2B85A80CC26E}"/>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08E08104-6B1A-3098-0247-5D0C1FB761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7EA24CF5-42FB-5E27-D915-B49F90A7C2E1}"/>
              </a:ext>
            </a:extLst>
          </p:cNvPr>
          <p:cNvSpPr/>
          <p:nvPr/>
        </p:nvSpPr>
        <p:spPr>
          <a:xfrm>
            <a:off x="3298370" y="2276872"/>
            <a:ext cx="5595258"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7" name="Title 1">
            <a:extLst>
              <a:ext uri="{FF2B5EF4-FFF2-40B4-BE49-F238E27FC236}">
                <a16:creationId xmlns:a16="http://schemas.microsoft.com/office/drawing/2014/main" id="{85BB7CDD-D122-DB66-563D-6E0792F45BA7}"/>
              </a:ext>
            </a:extLst>
          </p:cNvPr>
          <p:cNvSpPr txBox="1">
            <a:spLocks/>
          </p:cNvSpPr>
          <p:nvPr/>
        </p:nvSpPr>
        <p:spPr>
          <a:xfrm>
            <a:off x="1248033" y="522421"/>
            <a:ext cx="9562966"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Aptos" panose="020B0004020202020204" pitchFamily="34" charset="0"/>
                <a:cs typeface="Times New Roman" panose="02020603050405020304" pitchFamily="18" charset="0"/>
              </a:rPr>
              <a:t>Je lichten hoeven niet aan als het mistig is. </a:t>
            </a:r>
            <a:endParaRPr lang="en-NL" dirty="0"/>
          </a:p>
        </p:txBody>
      </p:sp>
      <p:sp>
        <p:nvSpPr>
          <p:cNvPr id="2" name="Rechthoek 1">
            <a:extLst>
              <a:ext uri="{FF2B5EF4-FFF2-40B4-BE49-F238E27FC236}">
                <a16:creationId xmlns:a16="http://schemas.microsoft.com/office/drawing/2014/main" id="{140A7053-8F5E-94F4-F72F-E8DFCB8DE6C6}"/>
              </a:ext>
            </a:extLst>
          </p:cNvPr>
          <p:cNvSpPr/>
          <p:nvPr/>
        </p:nvSpPr>
        <p:spPr>
          <a:xfrm>
            <a:off x="0" y="525"/>
            <a:ext cx="12192000" cy="6858000"/>
          </a:xfrm>
          <a:prstGeom prst="rect">
            <a:avLst/>
          </a:prstGeom>
          <a:gradFill flip="none" rotWithShape="1">
            <a:gsLst>
              <a:gs pos="0">
                <a:srgbClr val="C7E3F3"/>
              </a:gs>
              <a:gs pos="48000">
                <a:srgbClr val="EAF5FD">
                  <a:alpha val="77000"/>
                </a:srgbClr>
              </a:gs>
              <a:gs pos="99000">
                <a:srgbClr val="EAF5FD">
                  <a:alpha val="66055"/>
                </a:srgbClr>
              </a:gs>
            </a:gsLst>
            <a:lin ang="16200000" scaled="1"/>
            <a:tileRect/>
          </a:gradFill>
          <a:ln>
            <a:solidFill>
              <a:srgbClr val="003D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dirty="0">
              <a:solidFill>
                <a:schemeClr val="bg1"/>
              </a:solidFill>
            </a:endParaRPr>
          </a:p>
        </p:txBody>
      </p:sp>
      <p:sp>
        <p:nvSpPr>
          <p:cNvPr id="8" name="Stroomdiagram: Handmatige invoer 6">
            <a:extLst>
              <a:ext uri="{FF2B5EF4-FFF2-40B4-BE49-F238E27FC236}">
                <a16:creationId xmlns:a16="http://schemas.microsoft.com/office/drawing/2014/main" id="{798A49F9-C277-7ECA-0794-C913F5DCE322}"/>
              </a:ext>
            </a:extLst>
          </p:cNvPr>
          <p:cNvSpPr/>
          <p:nvPr/>
        </p:nvSpPr>
        <p:spPr>
          <a:xfrm>
            <a:off x="3158166" y="1988840"/>
            <a:ext cx="6266904" cy="2660881"/>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solidFill>
            <a:srgbClr val="003D8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 name="Title 1">
            <a:extLst>
              <a:ext uri="{FF2B5EF4-FFF2-40B4-BE49-F238E27FC236}">
                <a16:creationId xmlns:a16="http://schemas.microsoft.com/office/drawing/2014/main" id="{E9F15005-0C79-CC32-1DEE-1B30DC744144}"/>
              </a:ext>
            </a:extLst>
          </p:cNvPr>
          <p:cNvSpPr txBox="1">
            <a:spLocks/>
          </p:cNvSpPr>
          <p:nvPr/>
        </p:nvSpPr>
        <p:spPr>
          <a:xfrm>
            <a:off x="3143672" y="2940384"/>
            <a:ext cx="6266904" cy="757792"/>
          </a:xfrm>
          <a:prstGeom prst="rect">
            <a:avLst/>
          </a:prstGeom>
          <a:ln>
            <a:noFill/>
          </a:ln>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en-GB" sz="6000" spc="0" dirty="0" err="1">
                <a:ln w="0">
                  <a:noFill/>
                </a:ln>
                <a:solidFill>
                  <a:schemeClr val="bg1"/>
                </a:solidFill>
              </a:rPr>
              <a:t>Niet</a:t>
            </a:r>
            <a:r>
              <a:rPr lang="en-GB" sz="6000" spc="0" dirty="0">
                <a:ln w="0">
                  <a:noFill/>
                </a:ln>
                <a:solidFill>
                  <a:schemeClr val="bg1"/>
                </a:solidFill>
              </a:rPr>
              <a:t> </a:t>
            </a:r>
            <a:r>
              <a:rPr lang="en-GB" sz="6000" spc="0" dirty="0" err="1">
                <a:ln w="0">
                  <a:noFill/>
                </a:ln>
                <a:solidFill>
                  <a:schemeClr val="bg1"/>
                </a:solidFill>
              </a:rPr>
              <a:t>waar</a:t>
            </a:r>
            <a:endParaRPr lang="en-NL" sz="6000" spc="0" dirty="0">
              <a:ln w="0">
                <a:noFill/>
              </a:ln>
              <a:solidFill>
                <a:schemeClr val="bg1"/>
              </a:solidFill>
            </a:endParaRPr>
          </a:p>
        </p:txBody>
      </p:sp>
      <p:pic>
        <p:nvPicPr>
          <p:cNvPr id="11" name="Afbeelding 10" descr="Afbeelding met tekenfilm, clipart, Tekenfilm, illustratie&#10;&#10;Automatisch gegenereerde beschrijving">
            <a:extLst>
              <a:ext uri="{FF2B5EF4-FFF2-40B4-BE49-F238E27FC236}">
                <a16:creationId xmlns:a16="http://schemas.microsoft.com/office/drawing/2014/main" id="{076F39A6-B482-BD34-BE2E-24114789C6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4232" y="709914"/>
            <a:ext cx="1825666" cy="2230470"/>
          </a:xfrm>
          <a:prstGeom prst="rect">
            <a:avLst/>
          </a:prstGeom>
        </p:spPr>
      </p:pic>
      <p:sp>
        <p:nvSpPr>
          <p:cNvPr id="12" name="Tekstballon: rechthoek met afgeronde hoeken 6">
            <a:extLst>
              <a:ext uri="{FF2B5EF4-FFF2-40B4-BE49-F238E27FC236}">
                <a16:creationId xmlns:a16="http://schemas.microsoft.com/office/drawing/2014/main" id="{85054A00-10C7-2DE7-3BDE-4EF95D50D4D0}"/>
              </a:ext>
            </a:extLst>
          </p:cNvPr>
          <p:cNvSpPr/>
          <p:nvPr/>
        </p:nvSpPr>
        <p:spPr>
          <a:xfrm flipH="1">
            <a:off x="2739305" y="1513956"/>
            <a:ext cx="6139534" cy="1318416"/>
          </a:xfrm>
          <a:prstGeom prst="wedgeRoundRectCallout">
            <a:avLst>
              <a:gd name="adj1" fmla="val -36529"/>
              <a:gd name="adj2" fmla="val 68738"/>
              <a:gd name="adj3" fmla="val 16667"/>
            </a:avLst>
          </a:prstGeom>
          <a:solidFill>
            <a:schemeClr val="bg1"/>
          </a:solidFill>
          <a:ln w="19050">
            <a:noFill/>
          </a:ln>
          <a:effectLst>
            <a:outerShdw blurRad="50800" dist="38100" dir="2700000" algn="tl" rotWithShape="0">
              <a:srgbClr val="003D86">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solidFill>
                <a:sysClr val="windowText" lastClr="000000"/>
              </a:solidFill>
            </a:endParaRPr>
          </a:p>
        </p:txBody>
      </p:sp>
      <p:sp>
        <p:nvSpPr>
          <p:cNvPr id="13" name="Tekstvak 12">
            <a:extLst>
              <a:ext uri="{FF2B5EF4-FFF2-40B4-BE49-F238E27FC236}">
                <a16:creationId xmlns:a16="http://schemas.microsoft.com/office/drawing/2014/main" id="{C86DF181-E9AB-532B-FF42-02ADAED33865}"/>
              </a:ext>
            </a:extLst>
          </p:cNvPr>
          <p:cNvSpPr txBox="1"/>
          <p:nvPr/>
        </p:nvSpPr>
        <p:spPr>
          <a:xfrm>
            <a:off x="2862353" y="1635712"/>
            <a:ext cx="5951644" cy="923330"/>
          </a:xfrm>
          <a:prstGeom prst="rect">
            <a:avLst/>
          </a:prstGeom>
          <a:noFill/>
        </p:spPr>
        <p:txBody>
          <a:bodyPr wrap="square">
            <a:spAutoFit/>
          </a:bodyPr>
          <a:lstStyle/>
          <a:p>
            <a:r>
              <a:rPr lang="nl-NL" b="1" dirty="0">
                <a:solidFill>
                  <a:srgbClr val="003D86"/>
                </a:solidFill>
                <a:latin typeface="Ruddy" panose="00000500000000000000" pitchFamily="2" charset="0"/>
              </a:rPr>
              <a:t>Je moet je lichten aanzetten bij slecht zicht. Slecht zicht is bijvoorbeeld in het donker of als het mistig is. </a:t>
            </a:r>
          </a:p>
        </p:txBody>
      </p:sp>
    </p:spTree>
    <p:extLst>
      <p:ext uri="{BB962C8B-B14F-4D97-AF65-F5344CB8AC3E}">
        <p14:creationId xmlns:p14="http://schemas.microsoft.com/office/powerpoint/2010/main" val="11427698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childTnLst>
                                </p:cTn>
                              </p:par>
                            </p:childTnLst>
                          </p:cTn>
                        </p:par>
                        <p:par>
                          <p:cTn id="15" fill="hold">
                            <p:stCondLst>
                              <p:cond delay="2000"/>
                            </p:stCondLst>
                            <p:childTnLst>
                              <p:par>
                                <p:cTn id="16" presetID="42" presetClass="path" presetSubtype="0" accel="50000" decel="50000" fill="hold" grpId="1" nodeType="afterEffect">
                                  <p:stCondLst>
                                    <p:cond delay="0"/>
                                  </p:stCondLst>
                                  <p:childTnLst>
                                    <p:animMotion origin="layout" path="M 0 0 L 0 0.25 E" pathEditMode="relative" ptsTypes="">
                                      <p:cBhvr>
                                        <p:cTn id="17" dur="2000" fill="hold"/>
                                        <p:tgtEl>
                                          <p:spTgt spid="8"/>
                                        </p:tgtEl>
                                        <p:attrNameLst>
                                          <p:attrName>ppt_x</p:attrName>
                                          <p:attrName>ppt_y</p:attrName>
                                        </p:attrNameLst>
                                      </p:cBhvr>
                                    </p:animMotion>
                                  </p:childTnLst>
                                </p:cTn>
                              </p:par>
                              <p:par>
                                <p:cTn id="18" presetID="42" presetClass="path" presetSubtype="0" accel="50000" decel="50000" fill="hold" nodeType="withEffect">
                                  <p:stCondLst>
                                    <p:cond delay="0"/>
                                  </p:stCondLst>
                                  <p:childTnLst>
                                    <p:animMotion origin="layout" path="M 0 0 L 0 0.25 E" pathEditMode="relative" ptsTypes="">
                                      <p:cBhvr>
                                        <p:cTn id="19" dur="2000" fill="hold"/>
                                        <p:tgtEl>
                                          <p:spTgt spid="11"/>
                                        </p:tgtEl>
                                        <p:attrNameLst>
                                          <p:attrName>ppt_x</p:attrName>
                                          <p:attrName>ppt_y</p:attrName>
                                        </p:attrNameLst>
                                      </p:cBhvr>
                                    </p:animMotion>
                                  </p:childTnLst>
                                </p:cTn>
                              </p:par>
                              <p:par>
                                <p:cTn id="20" presetID="42" presetClass="path" presetSubtype="0" accel="50000" decel="50000" fill="hold" grpId="1" nodeType="withEffect">
                                  <p:stCondLst>
                                    <p:cond delay="0"/>
                                  </p:stCondLst>
                                  <p:childTnLst>
                                    <p:animMotion origin="layout" path="M 0 0 L 0 0.25 E" pathEditMode="relative" ptsTypes="">
                                      <p:cBhvr>
                                        <p:cTn id="21" dur="2000" fill="hold"/>
                                        <p:tgtEl>
                                          <p:spTgt spid="9"/>
                                        </p:tgtEl>
                                        <p:attrNameLst>
                                          <p:attrName>ppt_x</p:attrName>
                                          <p:attrName>ppt_y</p:attrName>
                                        </p:attrNameLst>
                                      </p:cBhvr>
                                    </p:animMotion>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4500"/>
                            </p:stCondLst>
                            <p:childTnLst>
                              <p:par>
                                <p:cTn id="27" presetID="1" presetClass="entr" presetSubtype="0" fill="hold" nodeType="after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p:bldP spid="9" grpId="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ACBE5-2B70-9172-9287-27DA48628F07}"/>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68621304-DF01-4F69-E78A-44C2A7DB79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F34844C7-D7A3-6828-D582-F007A61FF23B}"/>
              </a:ext>
            </a:extLst>
          </p:cNvPr>
          <p:cNvSpPr/>
          <p:nvPr/>
        </p:nvSpPr>
        <p:spPr>
          <a:xfrm>
            <a:off x="3298372" y="2312876"/>
            <a:ext cx="5595256"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Graphic 3" descr="Sluiten met effen opvulling">
            <a:extLst>
              <a:ext uri="{FF2B5EF4-FFF2-40B4-BE49-F238E27FC236}">
                <a16:creationId xmlns:a16="http://schemas.microsoft.com/office/drawing/2014/main" id="{B1016B97-DEB4-3C6C-544E-9696FE6EAD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13375" y="3808941"/>
            <a:ext cx="498176" cy="498176"/>
          </a:xfrm>
          <a:prstGeom prst="rect">
            <a:avLst/>
          </a:prstGeom>
        </p:spPr>
      </p:pic>
      <p:pic>
        <p:nvPicPr>
          <p:cNvPr id="5" name="Graphic 4" descr="Sluiten met effen opvulling">
            <a:extLst>
              <a:ext uri="{FF2B5EF4-FFF2-40B4-BE49-F238E27FC236}">
                <a16:creationId xmlns:a16="http://schemas.microsoft.com/office/drawing/2014/main" id="{B1BEC27E-8359-2B56-3545-9BA0576685D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60096" y="3952957"/>
            <a:ext cx="498176" cy="498176"/>
          </a:xfrm>
          <a:prstGeom prst="rect">
            <a:avLst/>
          </a:prstGeom>
        </p:spPr>
      </p:pic>
      <p:sp>
        <p:nvSpPr>
          <p:cNvPr id="7" name="Title 1">
            <a:extLst>
              <a:ext uri="{FF2B5EF4-FFF2-40B4-BE49-F238E27FC236}">
                <a16:creationId xmlns:a16="http://schemas.microsoft.com/office/drawing/2014/main" id="{0E45773E-CB91-C5D4-CFB4-C60A412BB142}"/>
              </a:ext>
            </a:extLst>
          </p:cNvPr>
          <p:cNvSpPr txBox="1">
            <a:spLocks/>
          </p:cNvSpPr>
          <p:nvPr/>
        </p:nvSpPr>
        <p:spPr>
          <a:xfrm>
            <a:off x="1381001" y="522421"/>
            <a:ext cx="9429997"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Aptos" panose="020B0004020202020204" pitchFamily="34" charset="0"/>
                <a:cs typeface="Times New Roman" panose="02020603050405020304" pitchFamily="18" charset="0"/>
              </a:rPr>
              <a:t>Als je geen fietslicht hebt, kun je een boete krijgen. </a:t>
            </a:r>
            <a:endParaRPr lang="en-NL" dirty="0"/>
          </a:p>
        </p:txBody>
      </p:sp>
    </p:spTree>
    <p:extLst>
      <p:ext uri="{BB962C8B-B14F-4D97-AF65-F5344CB8AC3E}">
        <p14:creationId xmlns:p14="http://schemas.microsoft.com/office/powerpoint/2010/main" val="31385401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A08C3-EAAA-6252-F13F-17D809DB36A1}"/>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94188F5B-CDB1-6F08-976A-96AA5F1309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51B3DE39-F9D7-D2CC-284E-18E8FF7ECC85}"/>
              </a:ext>
            </a:extLst>
          </p:cNvPr>
          <p:cNvSpPr/>
          <p:nvPr/>
        </p:nvSpPr>
        <p:spPr>
          <a:xfrm>
            <a:off x="3298372" y="2312876"/>
            <a:ext cx="5595256"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Graphic 3" descr="Sluiten met effen opvulling">
            <a:extLst>
              <a:ext uri="{FF2B5EF4-FFF2-40B4-BE49-F238E27FC236}">
                <a16:creationId xmlns:a16="http://schemas.microsoft.com/office/drawing/2014/main" id="{75BC0030-20D7-18C0-8BE1-45B7724467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13375" y="3808941"/>
            <a:ext cx="498176" cy="498176"/>
          </a:xfrm>
          <a:prstGeom prst="rect">
            <a:avLst/>
          </a:prstGeom>
        </p:spPr>
      </p:pic>
      <p:pic>
        <p:nvPicPr>
          <p:cNvPr id="5" name="Graphic 4" descr="Sluiten met effen opvulling">
            <a:extLst>
              <a:ext uri="{FF2B5EF4-FFF2-40B4-BE49-F238E27FC236}">
                <a16:creationId xmlns:a16="http://schemas.microsoft.com/office/drawing/2014/main" id="{CF615821-7A88-030D-281B-F330F88434C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60096" y="3952957"/>
            <a:ext cx="498176" cy="498176"/>
          </a:xfrm>
          <a:prstGeom prst="rect">
            <a:avLst/>
          </a:prstGeom>
        </p:spPr>
      </p:pic>
      <p:sp>
        <p:nvSpPr>
          <p:cNvPr id="7" name="Title 1">
            <a:extLst>
              <a:ext uri="{FF2B5EF4-FFF2-40B4-BE49-F238E27FC236}">
                <a16:creationId xmlns:a16="http://schemas.microsoft.com/office/drawing/2014/main" id="{C4AF4261-0E35-F3A9-9BD6-83A9B5F5CE0C}"/>
              </a:ext>
            </a:extLst>
          </p:cNvPr>
          <p:cNvSpPr txBox="1">
            <a:spLocks/>
          </p:cNvSpPr>
          <p:nvPr/>
        </p:nvSpPr>
        <p:spPr>
          <a:xfrm>
            <a:off x="1381001" y="522421"/>
            <a:ext cx="9429997"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Aptos" panose="020B0004020202020204" pitchFamily="34" charset="0"/>
                <a:cs typeface="Times New Roman" panose="02020603050405020304" pitchFamily="18" charset="0"/>
              </a:rPr>
              <a:t>Als je geen fietslicht hebt, kun je een boete krijgen. </a:t>
            </a:r>
            <a:endParaRPr lang="en-NL" dirty="0"/>
          </a:p>
        </p:txBody>
      </p:sp>
      <p:sp>
        <p:nvSpPr>
          <p:cNvPr id="2" name="Rechthoek 1">
            <a:extLst>
              <a:ext uri="{FF2B5EF4-FFF2-40B4-BE49-F238E27FC236}">
                <a16:creationId xmlns:a16="http://schemas.microsoft.com/office/drawing/2014/main" id="{BD42F266-582E-D68D-2F05-500C87577974}"/>
              </a:ext>
            </a:extLst>
          </p:cNvPr>
          <p:cNvSpPr/>
          <p:nvPr/>
        </p:nvSpPr>
        <p:spPr>
          <a:xfrm>
            <a:off x="0" y="0"/>
            <a:ext cx="12192000" cy="6858000"/>
          </a:xfrm>
          <a:prstGeom prst="rect">
            <a:avLst/>
          </a:prstGeom>
          <a:gradFill flip="none" rotWithShape="1">
            <a:gsLst>
              <a:gs pos="0">
                <a:srgbClr val="C7E3F3"/>
              </a:gs>
              <a:gs pos="48000">
                <a:srgbClr val="EAF5FD">
                  <a:alpha val="77000"/>
                </a:srgbClr>
              </a:gs>
              <a:gs pos="99000">
                <a:srgbClr val="EAF5FD">
                  <a:alpha val="66055"/>
                </a:srgbClr>
              </a:gs>
            </a:gsLst>
            <a:lin ang="16200000" scaled="1"/>
            <a:tileRect/>
          </a:gradFill>
          <a:ln>
            <a:solidFill>
              <a:srgbClr val="003D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dirty="0">
              <a:solidFill>
                <a:schemeClr val="bg1"/>
              </a:solidFill>
            </a:endParaRPr>
          </a:p>
        </p:txBody>
      </p:sp>
      <p:sp>
        <p:nvSpPr>
          <p:cNvPr id="3" name="Stroomdiagram: Handmatige invoer 6">
            <a:extLst>
              <a:ext uri="{FF2B5EF4-FFF2-40B4-BE49-F238E27FC236}">
                <a16:creationId xmlns:a16="http://schemas.microsoft.com/office/drawing/2014/main" id="{4D37D04A-3F2D-BDAB-F23D-25C904EB5508}"/>
              </a:ext>
            </a:extLst>
          </p:cNvPr>
          <p:cNvSpPr/>
          <p:nvPr/>
        </p:nvSpPr>
        <p:spPr>
          <a:xfrm>
            <a:off x="3158166" y="1988840"/>
            <a:ext cx="6266904" cy="2660881"/>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solidFill>
            <a:srgbClr val="003D8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Title 1">
            <a:extLst>
              <a:ext uri="{FF2B5EF4-FFF2-40B4-BE49-F238E27FC236}">
                <a16:creationId xmlns:a16="http://schemas.microsoft.com/office/drawing/2014/main" id="{B082EB66-8F5F-A732-7030-4D03D0C280EC}"/>
              </a:ext>
            </a:extLst>
          </p:cNvPr>
          <p:cNvSpPr txBox="1">
            <a:spLocks/>
          </p:cNvSpPr>
          <p:nvPr/>
        </p:nvSpPr>
        <p:spPr>
          <a:xfrm>
            <a:off x="3143672" y="2940384"/>
            <a:ext cx="6266904" cy="757792"/>
          </a:xfrm>
          <a:prstGeom prst="rect">
            <a:avLst/>
          </a:prstGeom>
          <a:ln>
            <a:noFill/>
          </a:ln>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en-GB" sz="6000" spc="0" dirty="0" err="1">
                <a:ln w="0">
                  <a:noFill/>
                </a:ln>
                <a:solidFill>
                  <a:schemeClr val="bg1"/>
                </a:solidFill>
              </a:rPr>
              <a:t>Waar</a:t>
            </a:r>
            <a:endParaRPr lang="en-NL" sz="6000" spc="0" dirty="0">
              <a:ln w="0">
                <a:noFill/>
              </a:ln>
              <a:solidFill>
                <a:schemeClr val="bg1"/>
              </a:solidFill>
            </a:endParaRPr>
          </a:p>
        </p:txBody>
      </p:sp>
      <p:pic>
        <p:nvPicPr>
          <p:cNvPr id="9" name="Afbeelding 8" descr="Afbeelding met tekenfilm, clipart, Tekenfilm, illustratie&#10;&#10;Automatisch gegenereerde beschrijving">
            <a:extLst>
              <a:ext uri="{FF2B5EF4-FFF2-40B4-BE49-F238E27FC236}">
                <a16:creationId xmlns:a16="http://schemas.microsoft.com/office/drawing/2014/main" id="{C58A8A83-4277-C781-E4F3-4496778F536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84232" y="709914"/>
            <a:ext cx="1825666" cy="2230470"/>
          </a:xfrm>
          <a:prstGeom prst="rect">
            <a:avLst/>
          </a:prstGeom>
        </p:spPr>
      </p:pic>
    </p:spTree>
    <p:extLst>
      <p:ext uri="{BB962C8B-B14F-4D97-AF65-F5344CB8AC3E}">
        <p14:creationId xmlns:p14="http://schemas.microsoft.com/office/powerpoint/2010/main" val="39292450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8E5D5-6DDF-CA78-4B94-5045756E7121}"/>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1BEC6A28-87D5-6971-6E89-8889525CE0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125D6369-EC29-3C5F-9410-530B9C0F6BFC}"/>
              </a:ext>
            </a:extLst>
          </p:cNvPr>
          <p:cNvSpPr/>
          <p:nvPr/>
        </p:nvSpPr>
        <p:spPr>
          <a:xfrm>
            <a:off x="3298372" y="2312876"/>
            <a:ext cx="5595256"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7" name="Title 1">
            <a:extLst>
              <a:ext uri="{FF2B5EF4-FFF2-40B4-BE49-F238E27FC236}">
                <a16:creationId xmlns:a16="http://schemas.microsoft.com/office/drawing/2014/main" id="{6A7B51F6-01AD-99EA-E187-76ED5D7E3893}"/>
              </a:ext>
            </a:extLst>
          </p:cNvPr>
          <p:cNvSpPr txBox="1">
            <a:spLocks/>
          </p:cNvSpPr>
          <p:nvPr/>
        </p:nvSpPr>
        <p:spPr>
          <a:xfrm>
            <a:off x="1381001" y="522421"/>
            <a:ext cx="9429997"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b="1" dirty="0">
                <a:effectLst/>
                <a:ea typeface="Aptos" panose="020B0004020202020204" pitchFamily="34" charset="0"/>
                <a:cs typeface="Times New Roman" panose="02020603050405020304" pitchFamily="18" charset="0"/>
              </a:rPr>
              <a:t>De boete als je geen fietslicht hebt, is meer dan 50 euro.</a:t>
            </a:r>
            <a:r>
              <a:rPr lang="nl-NL" b="1" dirty="0">
                <a:effectLst/>
              </a:rPr>
              <a:t> </a:t>
            </a:r>
            <a:endParaRPr lang="en-NL" b="1" dirty="0"/>
          </a:p>
        </p:txBody>
      </p:sp>
    </p:spTree>
    <p:extLst>
      <p:ext uri="{BB962C8B-B14F-4D97-AF65-F5344CB8AC3E}">
        <p14:creationId xmlns:p14="http://schemas.microsoft.com/office/powerpoint/2010/main" val="29589068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98038-7EF4-B8E2-EE65-3DDD8E091D75}"/>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F3A6932F-30B2-B26B-B463-3AEB9945A2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ACEA50CE-CF34-CDDC-6FD9-9B560C9ED327}"/>
              </a:ext>
            </a:extLst>
          </p:cNvPr>
          <p:cNvSpPr/>
          <p:nvPr/>
        </p:nvSpPr>
        <p:spPr>
          <a:xfrm>
            <a:off x="3298372" y="2312876"/>
            <a:ext cx="5595256"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7" name="Title 1">
            <a:extLst>
              <a:ext uri="{FF2B5EF4-FFF2-40B4-BE49-F238E27FC236}">
                <a16:creationId xmlns:a16="http://schemas.microsoft.com/office/drawing/2014/main" id="{87074565-CBD2-AE93-E3A8-6AE58AE93155}"/>
              </a:ext>
            </a:extLst>
          </p:cNvPr>
          <p:cNvSpPr txBox="1">
            <a:spLocks/>
          </p:cNvSpPr>
          <p:nvPr/>
        </p:nvSpPr>
        <p:spPr>
          <a:xfrm>
            <a:off x="1381001" y="522421"/>
            <a:ext cx="9429997"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b="1" dirty="0">
                <a:effectLst/>
                <a:ea typeface="Aptos" panose="020B0004020202020204" pitchFamily="34" charset="0"/>
                <a:cs typeface="Times New Roman" panose="02020603050405020304" pitchFamily="18" charset="0"/>
              </a:rPr>
              <a:t>De boete als je geen fietslicht hebt, is meer dan 50 euro.</a:t>
            </a:r>
            <a:r>
              <a:rPr lang="nl-NL" b="1" dirty="0">
                <a:effectLst/>
              </a:rPr>
              <a:t> </a:t>
            </a:r>
            <a:endParaRPr lang="en-NL" b="1" dirty="0"/>
          </a:p>
        </p:txBody>
      </p:sp>
      <p:sp>
        <p:nvSpPr>
          <p:cNvPr id="8" name="Rechthoek 7">
            <a:extLst>
              <a:ext uri="{FF2B5EF4-FFF2-40B4-BE49-F238E27FC236}">
                <a16:creationId xmlns:a16="http://schemas.microsoft.com/office/drawing/2014/main" id="{7220A5F1-B2C0-DA31-143E-B7373C423D73}"/>
              </a:ext>
            </a:extLst>
          </p:cNvPr>
          <p:cNvSpPr/>
          <p:nvPr/>
        </p:nvSpPr>
        <p:spPr>
          <a:xfrm>
            <a:off x="0" y="0"/>
            <a:ext cx="12192000" cy="6858000"/>
          </a:xfrm>
          <a:prstGeom prst="rect">
            <a:avLst/>
          </a:prstGeom>
          <a:gradFill flip="none" rotWithShape="1">
            <a:gsLst>
              <a:gs pos="0">
                <a:srgbClr val="C7E3F3"/>
              </a:gs>
              <a:gs pos="48000">
                <a:srgbClr val="EAF5FD">
                  <a:alpha val="77000"/>
                </a:srgbClr>
              </a:gs>
              <a:gs pos="99000">
                <a:srgbClr val="EAF5FD">
                  <a:alpha val="66055"/>
                </a:srgbClr>
              </a:gs>
            </a:gsLst>
            <a:lin ang="16200000" scaled="1"/>
            <a:tileRect/>
          </a:gradFill>
          <a:ln>
            <a:solidFill>
              <a:srgbClr val="003D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dirty="0">
              <a:solidFill>
                <a:schemeClr val="bg1"/>
              </a:solidFill>
            </a:endParaRPr>
          </a:p>
        </p:txBody>
      </p:sp>
      <p:sp>
        <p:nvSpPr>
          <p:cNvPr id="2" name="Stroomdiagram: Handmatige invoer 6">
            <a:extLst>
              <a:ext uri="{FF2B5EF4-FFF2-40B4-BE49-F238E27FC236}">
                <a16:creationId xmlns:a16="http://schemas.microsoft.com/office/drawing/2014/main" id="{AEA712E3-5FB1-8272-BF55-C4335C6FA8C1}"/>
              </a:ext>
            </a:extLst>
          </p:cNvPr>
          <p:cNvSpPr/>
          <p:nvPr/>
        </p:nvSpPr>
        <p:spPr>
          <a:xfrm>
            <a:off x="3158166" y="1988840"/>
            <a:ext cx="6266904" cy="2660881"/>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solidFill>
            <a:srgbClr val="003D8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Title 1">
            <a:extLst>
              <a:ext uri="{FF2B5EF4-FFF2-40B4-BE49-F238E27FC236}">
                <a16:creationId xmlns:a16="http://schemas.microsoft.com/office/drawing/2014/main" id="{6D5CB4A1-B261-3A31-93E2-3AC3DF41D2D8}"/>
              </a:ext>
            </a:extLst>
          </p:cNvPr>
          <p:cNvSpPr txBox="1">
            <a:spLocks/>
          </p:cNvSpPr>
          <p:nvPr/>
        </p:nvSpPr>
        <p:spPr>
          <a:xfrm>
            <a:off x="3143672" y="2940384"/>
            <a:ext cx="6266904" cy="757792"/>
          </a:xfrm>
          <a:prstGeom prst="rect">
            <a:avLst/>
          </a:prstGeom>
          <a:ln>
            <a:noFill/>
          </a:ln>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en-GB" sz="6000" spc="0" dirty="0" err="1">
                <a:ln w="0">
                  <a:noFill/>
                </a:ln>
                <a:solidFill>
                  <a:schemeClr val="bg1"/>
                </a:solidFill>
              </a:rPr>
              <a:t>Waar</a:t>
            </a:r>
            <a:endParaRPr lang="en-NL" sz="6000" spc="0" dirty="0">
              <a:ln w="0">
                <a:noFill/>
              </a:ln>
              <a:solidFill>
                <a:schemeClr val="bg1"/>
              </a:solidFill>
            </a:endParaRPr>
          </a:p>
        </p:txBody>
      </p:sp>
      <p:pic>
        <p:nvPicPr>
          <p:cNvPr id="4" name="Afbeelding 3" descr="Afbeelding met tekenfilm, clipart, Tekenfilm, illustratie&#10;&#10;Automatisch gegenereerde beschrijving">
            <a:extLst>
              <a:ext uri="{FF2B5EF4-FFF2-40B4-BE49-F238E27FC236}">
                <a16:creationId xmlns:a16="http://schemas.microsoft.com/office/drawing/2014/main" id="{EC1428F2-FCCB-5EA9-4B54-E4BE4AEC4B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4232" y="709914"/>
            <a:ext cx="1825666" cy="2230470"/>
          </a:xfrm>
          <a:prstGeom prst="rect">
            <a:avLst/>
          </a:prstGeom>
        </p:spPr>
      </p:pic>
      <p:sp>
        <p:nvSpPr>
          <p:cNvPr id="5" name="Tekstballon: rechthoek met afgeronde hoeken 6">
            <a:extLst>
              <a:ext uri="{FF2B5EF4-FFF2-40B4-BE49-F238E27FC236}">
                <a16:creationId xmlns:a16="http://schemas.microsoft.com/office/drawing/2014/main" id="{E8670D03-B2AA-D004-E704-A97822CD8723}"/>
              </a:ext>
            </a:extLst>
          </p:cNvPr>
          <p:cNvSpPr/>
          <p:nvPr/>
        </p:nvSpPr>
        <p:spPr>
          <a:xfrm flipH="1">
            <a:off x="2739305" y="1513956"/>
            <a:ext cx="6139534" cy="1462432"/>
          </a:xfrm>
          <a:prstGeom prst="wedgeRoundRectCallout">
            <a:avLst>
              <a:gd name="adj1" fmla="val -36529"/>
              <a:gd name="adj2" fmla="val 68738"/>
              <a:gd name="adj3" fmla="val 16667"/>
            </a:avLst>
          </a:prstGeom>
          <a:solidFill>
            <a:schemeClr val="bg1"/>
          </a:solidFill>
          <a:ln w="19050">
            <a:noFill/>
          </a:ln>
          <a:effectLst>
            <a:outerShdw blurRad="50800" dist="38100" dir="2700000" algn="tl" rotWithShape="0">
              <a:srgbClr val="003D86">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solidFill>
                <a:sysClr val="windowText" lastClr="000000"/>
              </a:solidFill>
            </a:endParaRPr>
          </a:p>
        </p:txBody>
      </p:sp>
      <p:sp>
        <p:nvSpPr>
          <p:cNvPr id="13" name="Tekstvak 12">
            <a:extLst>
              <a:ext uri="{FF2B5EF4-FFF2-40B4-BE49-F238E27FC236}">
                <a16:creationId xmlns:a16="http://schemas.microsoft.com/office/drawing/2014/main" id="{F73BAB4E-47A6-64C4-6A89-AC16DD6B4047}"/>
              </a:ext>
            </a:extLst>
          </p:cNvPr>
          <p:cNvSpPr txBox="1"/>
          <p:nvPr/>
        </p:nvSpPr>
        <p:spPr>
          <a:xfrm>
            <a:off x="2862353" y="1635712"/>
            <a:ext cx="5951644" cy="1200329"/>
          </a:xfrm>
          <a:prstGeom prst="rect">
            <a:avLst/>
          </a:prstGeom>
          <a:noFill/>
        </p:spPr>
        <p:txBody>
          <a:bodyPr wrap="square">
            <a:spAutoFit/>
          </a:bodyPr>
          <a:lstStyle/>
          <a:p>
            <a:r>
              <a:rPr lang="nl-NL" b="1" dirty="0">
                <a:solidFill>
                  <a:srgbClr val="003D86"/>
                </a:solidFill>
                <a:latin typeface="Ruddy" panose="00000500000000000000" pitchFamily="2" charset="0"/>
              </a:rPr>
              <a:t>Fietsen zonder licht, of met slecht licht, is verboden. De boete bedraagt 70 euro. </a:t>
            </a:r>
          </a:p>
          <a:p>
            <a:r>
              <a:rPr lang="nl-NL" b="1" dirty="0">
                <a:solidFill>
                  <a:srgbClr val="003D86"/>
                </a:solidFill>
                <a:latin typeface="Ruddy" panose="00000500000000000000" pitchFamily="2" charset="0"/>
              </a:rPr>
              <a:t>Je kunt ook een boete krijgen als je geen (goede) reflectoren hebt. Deze boete bedraagt 45 euro.</a:t>
            </a:r>
          </a:p>
        </p:txBody>
      </p:sp>
    </p:spTree>
    <p:extLst>
      <p:ext uri="{BB962C8B-B14F-4D97-AF65-F5344CB8AC3E}">
        <p14:creationId xmlns:p14="http://schemas.microsoft.com/office/powerpoint/2010/main" val="2616133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childTnLst>
                          </p:cTn>
                        </p:par>
                        <p:par>
                          <p:cTn id="15" fill="hold">
                            <p:stCondLst>
                              <p:cond delay="2000"/>
                            </p:stCondLst>
                            <p:childTnLst>
                              <p:par>
                                <p:cTn id="16" presetID="42" presetClass="path" presetSubtype="0" accel="50000" decel="50000" fill="hold" grpId="1" nodeType="afterEffect">
                                  <p:stCondLst>
                                    <p:cond delay="0"/>
                                  </p:stCondLst>
                                  <p:childTnLst>
                                    <p:animMotion origin="layout" path="M 0 0 L 0 0.25 E" pathEditMode="relative" ptsTypes="">
                                      <p:cBhvr>
                                        <p:cTn id="17" dur="2000" fill="hold"/>
                                        <p:tgtEl>
                                          <p:spTgt spid="2"/>
                                        </p:tgtEl>
                                        <p:attrNameLst>
                                          <p:attrName>ppt_x</p:attrName>
                                          <p:attrName>ppt_y</p:attrName>
                                        </p:attrNameLst>
                                      </p:cBhvr>
                                    </p:animMotion>
                                  </p:childTnLst>
                                </p:cTn>
                              </p:par>
                              <p:par>
                                <p:cTn id="18" presetID="42" presetClass="path" presetSubtype="0" accel="50000" decel="50000" fill="hold" nodeType="withEffect">
                                  <p:stCondLst>
                                    <p:cond delay="0"/>
                                  </p:stCondLst>
                                  <p:childTnLst>
                                    <p:animMotion origin="layout" path="M 0 0 L 0 0.25 E" pathEditMode="relative" ptsTypes="">
                                      <p:cBhvr>
                                        <p:cTn id="19" dur="2000" fill="hold"/>
                                        <p:tgtEl>
                                          <p:spTgt spid="4"/>
                                        </p:tgtEl>
                                        <p:attrNameLst>
                                          <p:attrName>ppt_x</p:attrName>
                                          <p:attrName>ppt_y</p:attrName>
                                        </p:attrNameLst>
                                      </p:cBhvr>
                                    </p:animMotion>
                                  </p:childTnLst>
                                </p:cTn>
                              </p:par>
                              <p:par>
                                <p:cTn id="20" presetID="42" presetClass="path" presetSubtype="0" accel="50000" decel="50000" fill="hold" grpId="1" nodeType="withEffect">
                                  <p:stCondLst>
                                    <p:cond delay="0"/>
                                  </p:stCondLst>
                                  <p:childTnLst>
                                    <p:animMotion origin="layout" path="M 0 0 L 0 0.25 E" pathEditMode="relative" ptsTypes="">
                                      <p:cBhvr>
                                        <p:cTn id="21" dur="2000" fill="hold"/>
                                        <p:tgtEl>
                                          <p:spTgt spid="3"/>
                                        </p:tgtEl>
                                        <p:attrNameLst>
                                          <p:attrName>ppt_x</p:attrName>
                                          <p:attrName>ppt_y</p:attrName>
                                        </p:attrNameLst>
                                      </p:cBhvr>
                                    </p:animMotion>
                                  </p:childTnLst>
                                </p:cTn>
                              </p:par>
                            </p:childTnLst>
                          </p:cTn>
                        </p:par>
                        <p:par>
                          <p:cTn id="22" fill="hold">
                            <p:stCondLst>
                              <p:cond delay="4000"/>
                            </p:stCondLst>
                            <p:childTnLst>
                              <p:par>
                                <p:cTn id="23" presetID="1" presetClass="entr" presetSubtype="0" fill="hold"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childTnLst>
                                </p:cTn>
                              </p:par>
                            </p:childTnLst>
                          </p:cTn>
                        </p:par>
                        <p:par>
                          <p:cTn id="25" fill="hold">
                            <p:stCondLst>
                              <p:cond delay="40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4500"/>
                            </p:stCondLst>
                            <p:childTnLst>
                              <p:par>
                                <p:cTn id="30" presetID="1" presetClass="entr" presetSubtype="0" fill="hold" nodeType="afterEffect">
                                  <p:stCondLst>
                                    <p:cond delay="0"/>
                                  </p:stCondLst>
                                  <p:childTnLst>
                                    <p:set>
                                      <p:cBhvr>
                                        <p:cTn id="31"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86632-9664-0ECD-AAF7-0F39CF6AD6DE}"/>
            </a:ext>
          </a:extLst>
        </p:cNvPr>
        <p:cNvGrpSpPr/>
        <p:nvPr/>
      </p:nvGrpSpPr>
      <p:grpSpPr>
        <a:xfrm>
          <a:off x="0" y="0"/>
          <a:ext cx="0" cy="0"/>
          <a:chOff x="0" y="0"/>
          <a:chExt cx="0" cy="0"/>
        </a:xfrm>
      </p:grpSpPr>
      <p:sp>
        <p:nvSpPr>
          <p:cNvPr id="6" name="Stroomdiagram: Handmatige invoer 6">
            <a:extLst>
              <a:ext uri="{FF2B5EF4-FFF2-40B4-BE49-F238E27FC236}">
                <a16:creationId xmlns:a16="http://schemas.microsoft.com/office/drawing/2014/main" id="{4E6E67D1-022F-4C51-A4C3-35AC6ED1761C}"/>
              </a:ext>
            </a:extLst>
          </p:cNvPr>
          <p:cNvSpPr/>
          <p:nvPr/>
        </p:nvSpPr>
        <p:spPr>
          <a:xfrm>
            <a:off x="1127448" y="1593059"/>
            <a:ext cx="6553944" cy="3348109"/>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solidFill>
            <a:schemeClr val="bg1"/>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7" name="Text Placeholder 26">
            <a:extLst>
              <a:ext uri="{FF2B5EF4-FFF2-40B4-BE49-F238E27FC236}">
                <a16:creationId xmlns:a16="http://schemas.microsoft.com/office/drawing/2014/main" id="{D5E4DCA2-09DB-A478-2886-1A041ECC4295}"/>
              </a:ext>
            </a:extLst>
          </p:cNvPr>
          <p:cNvSpPr txBox="1">
            <a:spLocks/>
          </p:cNvSpPr>
          <p:nvPr/>
        </p:nvSpPr>
        <p:spPr>
          <a:xfrm>
            <a:off x="1129036" y="2280243"/>
            <a:ext cx="6047084" cy="2297513"/>
          </a:xfrm>
          <a:prstGeom prst="rect">
            <a:avLst/>
          </a:prstGeom>
        </p:spPr>
        <p:txBody>
          <a:bodyPr/>
          <a:lstStyle>
            <a:lvl1pPr marL="0" indent="0" algn="l" defTabSz="914400" rtl="0" eaLnBrk="1" latinLnBrk="0" hangingPunct="1">
              <a:lnSpc>
                <a:spcPts val="1700"/>
              </a:lnSpc>
              <a:spcBef>
                <a:spcPts val="1000"/>
              </a:spcBef>
              <a:buFont typeface="Arial" panose="020B0604020202020204" pitchFamily="34" charset="0"/>
              <a:buNone/>
              <a:defRPr sz="1200" b="1" i="0" kern="1200">
                <a:solidFill>
                  <a:srgbClr val="003D86"/>
                </a:solidFill>
                <a:latin typeface="Ruddy"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200" b="0" i="0" kern="1200">
                <a:solidFill>
                  <a:srgbClr val="003D86"/>
                </a:solidFill>
                <a:latin typeface="Ruddy" pitchFamily="2"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b="1" i="0" kern="1200">
                <a:solidFill>
                  <a:srgbClr val="003D86"/>
                </a:solidFill>
                <a:latin typeface="Ruddy" pitchFamily="2"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b="1" i="0" kern="1200">
                <a:solidFill>
                  <a:srgbClr val="003D86"/>
                </a:solidFill>
                <a:latin typeface="Ruddy" pitchFamily="2"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b="1" i="0" kern="1200">
                <a:solidFill>
                  <a:srgbClr val="003D86"/>
                </a:solidFill>
                <a:latin typeface="Ruddy"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lvl="0" indent="-285750">
              <a:buSzPct val="100000"/>
              <a:buFont typeface="Arial" panose="020B0604020202020204" pitchFamily="34" charset="0"/>
              <a:buChar char="•"/>
            </a:pPr>
            <a:r>
              <a:rPr lang="nl-NL" sz="1800" kern="100" dirty="0">
                <a:effectLst/>
                <a:ea typeface="Verdana" panose="020B0604030504040204" pitchFamily="34" charset="0"/>
                <a:cs typeface="Times New Roman" panose="02020603050405020304" pitchFamily="18" charset="0"/>
              </a:rPr>
              <a:t>Ik kan uitleggen dat fietsers bij slecht en donker weer door lichte en opvallende kleding beter zichtbaar zijn.</a:t>
            </a:r>
          </a:p>
          <a:p>
            <a:pPr marL="285750" lvl="0" indent="-285750">
              <a:buSzPct val="100000"/>
              <a:buFont typeface="Arial" panose="020B0604020202020204" pitchFamily="34" charset="0"/>
              <a:buChar char="•"/>
            </a:pPr>
            <a:r>
              <a:rPr lang="nl-NL" sz="1800" kern="100" dirty="0">
                <a:effectLst/>
                <a:ea typeface="Verdana" panose="020B0604030504040204" pitchFamily="34" charset="0"/>
                <a:cs typeface="Times New Roman" panose="02020603050405020304" pitchFamily="18" charset="0"/>
              </a:rPr>
              <a:t>Ik weet hoe ik mijn gedrag op de fiets aan kan passen aan het weer.</a:t>
            </a:r>
          </a:p>
          <a:p>
            <a:pPr marL="285750" lvl="0" indent="-285750">
              <a:buSzPct val="100000"/>
              <a:buFont typeface="Arial" panose="020B0604020202020204" pitchFamily="34" charset="0"/>
              <a:buChar char="•"/>
            </a:pPr>
            <a:r>
              <a:rPr lang="nl-NL" sz="1800" kern="100" dirty="0">
                <a:effectLst/>
                <a:ea typeface="Verdana" panose="020B0604030504040204" pitchFamily="34" charset="0"/>
                <a:cs typeface="Times New Roman" panose="02020603050405020304" pitchFamily="18" charset="0"/>
              </a:rPr>
              <a:t>Ik kan de onderdelen van een fiets benoemen en ik weet dat als er iets ontbreekt, de fiets onveilig is en dat ik hem niet mag gebruiken in het verkeer. </a:t>
            </a:r>
          </a:p>
          <a:p>
            <a:pPr marL="171450" indent="-171450">
              <a:buSzPct val="100000"/>
              <a:buFont typeface="Arial" panose="020B0604020202020204" pitchFamily="34" charset="0"/>
              <a:buChar char="•"/>
            </a:pPr>
            <a:endParaRPr lang="en-GB" dirty="0"/>
          </a:p>
        </p:txBody>
      </p:sp>
      <p:sp>
        <p:nvSpPr>
          <p:cNvPr id="10" name="Titel 9">
            <a:extLst>
              <a:ext uri="{FF2B5EF4-FFF2-40B4-BE49-F238E27FC236}">
                <a16:creationId xmlns:a16="http://schemas.microsoft.com/office/drawing/2014/main" id="{DD1CEEC2-C148-1424-5714-5560B07825F8}"/>
              </a:ext>
            </a:extLst>
          </p:cNvPr>
          <p:cNvSpPr>
            <a:spLocks noGrp="1"/>
          </p:cNvSpPr>
          <p:nvPr>
            <p:ph type="title"/>
          </p:nvPr>
        </p:nvSpPr>
        <p:spPr/>
        <p:txBody>
          <a:bodyPr/>
          <a:lstStyle/>
          <a:p>
            <a:r>
              <a:rPr lang="nl-NL" dirty="0"/>
              <a:t>Doelen</a:t>
            </a:r>
          </a:p>
        </p:txBody>
      </p:sp>
      <p:sp>
        <p:nvSpPr>
          <p:cNvPr id="14" name="Tekstvak 13">
            <a:extLst>
              <a:ext uri="{FF2B5EF4-FFF2-40B4-BE49-F238E27FC236}">
                <a16:creationId xmlns:a16="http://schemas.microsoft.com/office/drawing/2014/main" id="{AF6DB621-7A6B-FE7E-5C83-1C5EAB13B987}"/>
              </a:ext>
            </a:extLst>
          </p:cNvPr>
          <p:cNvSpPr txBox="1"/>
          <p:nvPr/>
        </p:nvSpPr>
        <p:spPr>
          <a:xfrm>
            <a:off x="-809897" y="3065417"/>
            <a:ext cx="184731" cy="369332"/>
          </a:xfrm>
          <a:prstGeom prst="rect">
            <a:avLst/>
          </a:prstGeom>
          <a:noFill/>
        </p:spPr>
        <p:txBody>
          <a:bodyPr wrap="none" rtlCol="0">
            <a:spAutoFit/>
          </a:bodyPr>
          <a:lstStyle/>
          <a:p>
            <a:endParaRPr lang="nl-NL" dirty="0"/>
          </a:p>
        </p:txBody>
      </p:sp>
      <p:pic>
        <p:nvPicPr>
          <p:cNvPr id="17" name="Picture 5" descr="A white card with blue and orange logo&#10;&#10;Description automatically generated">
            <a:extLst>
              <a:ext uri="{FF2B5EF4-FFF2-40B4-BE49-F238E27FC236}">
                <a16:creationId xmlns:a16="http://schemas.microsoft.com/office/drawing/2014/main" id="{E15F4F4D-2269-B7A6-C4E6-7FEC00DD33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pic>
        <p:nvPicPr>
          <p:cNvPr id="18" name="Afbeelding 17" descr="Afbeelding met tekening, clipart, tekenfilm, illustratie&#10;&#10;Automatisch gegenereerde beschrijving">
            <a:extLst>
              <a:ext uri="{FF2B5EF4-FFF2-40B4-BE49-F238E27FC236}">
                <a16:creationId xmlns:a16="http://schemas.microsoft.com/office/drawing/2014/main" id="{BE703B3F-6413-9F61-AC6F-E5CF439AD5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2064" y="2257510"/>
            <a:ext cx="2355346" cy="4653136"/>
          </a:xfrm>
          <a:prstGeom prst="rect">
            <a:avLst/>
          </a:prstGeom>
        </p:spPr>
      </p:pic>
    </p:spTree>
    <p:extLst>
      <p:ext uri="{BB962C8B-B14F-4D97-AF65-F5344CB8AC3E}">
        <p14:creationId xmlns:p14="http://schemas.microsoft.com/office/powerpoint/2010/main" val="2424773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1000"/>
                                        <p:tgtEl>
                                          <p:spTgt spid="7">
                                            <p:txEl>
                                              <p:pRg st="0" end="0"/>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1000"/>
                                        <p:tgtEl>
                                          <p:spTgt spid="7">
                                            <p:txEl>
                                              <p:pRg st="1" end="1"/>
                                            </p:txEl>
                                          </p:spTgt>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7">
                                            <p:txEl>
                                              <p:pRg st="2" end="2"/>
                                            </p:txEl>
                                          </p:spTgt>
                                        </p:tgtEl>
                                        <p:attrNameLst>
                                          <p:attrName>style.visibility</p:attrName>
                                        </p:attrNameLst>
                                      </p:cBhvr>
                                      <p:to>
                                        <p:strVal val="visible"/>
                                      </p:to>
                                    </p:set>
                                    <p:animEffect transition="in" filter="fade">
                                      <p:cBhvr>
                                        <p:cTn id="24"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2A9F1-7716-C0EC-C1FB-5791A89F0823}"/>
            </a:ext>
          </a:extLst>
        </p:cNvPr>
        <p:cNvGrpSpPr/>
        <p:nvPr/>
      </p:nvGrpSpPr>
      <p:grpSpPr>
        <a:xfrm>
          <a:off x="0" y="0"/>
          <a:ext cx="0" cy="0"/>
          <a:chOff x="0" y="0"/>
          <a:chExt cx="0" cy="0"/>
        </a:xfrm>
      </p:grpSpPr>
      <p:pic>
        <p:nvPicPr>
          <p:cNvPr id="5" name="Afbeelding 4" descr="Afbeelding met tekening, clipart, tekenfilm, illustratie&#10;&#10;Automatisch gegenereerde beschrijving">
            <a:extLst>
              <a:ext uri="{FF2B5EF4-FFF2-40B4-BE49-F238E27FC236}">
                <a16:creationId xmlns:a16="http://schemas.microsoft.com/office/drawing/2014/main" id="{F0C89FDC-F7AE-EAC5-6465-71CA0B9AE2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2064" y="2257510"/>
            <a:ext cx="2355346" cy="4653136"/>
          </a:xfrm>
          <a:prstGeom prst="rect">
            <a:avLst/>
          </a:prstGeom>
        </p:spPr>
      </p:pic>
      <p:pic>
        <p:nvPicPr>
          <p:cNvPr id="4" name="Picture 5" descr="A white card with blue and orange logo&#10;&#10;Description automatically generated">
            <a:extLst>
              <a:ext uri="{FF2B5EF4-FFF2-40B4-BE49-F238E27FC236}">
                <a16:creationId xmlns:a16="http://schemas.microsoft.com/office/drawing/2014/main" id="{D8C48D31-B07D-2CAE-6B5A-B463559EBC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6" name="Tekstballon: rechthoek met afgeronde hoeken 6">
            <a:extLst>
              <a:ext uri="{FF2B5EF4-FFF2-40B4-BE49-F238E27FC236}">
                <a16:creationId xmlns:a16="http://schemas.microsoft.com/office/drawing/2014/main" id="{E42D283B-EC80-2884-AA9D-3CE772408668}"/>
              </a:ext>
            </a:extLst>
          </p:cNvPr>
          <p:cNvSpPr/>
          <p:nvPr/>
        </p:nvSpPr>
        <p:spPr>
          <a:xfrm flipH="1">
            <a:off x="2639614" y="1844824"/>
            <a:ext cx="4300663" cy="1224136"/>
          </a:xfrm>
          <a:prstGeom prst="wedgeRoundRectCallout">
            <a:avLst>
              <a:gd name="adj1" fmla="val -36529"/>
              <a:gd name="adj2" fmla="val 68738"/>
              <a:gd name="adj3" fmla="val 1666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Tekstvak 8">
            <a:extLst>
              <a:ext uri="{FF2B5EF4-FFF2-40B4-BE49-F238E27FC236}">
                <a16:creationId xmlns:a16="http://schemas.microsoft.com/office/drawing/2014/main" id="{64F6706E-B171-817C-D1CD-2CFA4ACD2C39}"/>
              </a:ext>
            </a:extLst>
          </p:cNvPr>
          <p:cNvSpPr txBox="1"/>
          <p:nvPr/>
        </p:nvSpPr>
        <p:spPr>
          <a:xfrm>
            <a:off x="2747626" y="2079283"/>
            <a:ext cx="4084639" cy="707886"/>
          </a:xfrm>
          <a:prstGeom prst="rect">
            <a:avLst/>
          </a:prstGeom>
          <a:noFill/>
        </p:spPr>
        <p:txBody>
          <a:bodyPr wrap="square">
            <a:spAutoFit/>
          </a:bodyPr>
          <a:lstStyle/>
          <a:p>
            <a:pPr lvl="0">
              <a:buSzPct val="100000"/>
            </a:pPr>
            <a:r>
              <a:rPr lang="nl-NL" sz="2000" b="1" dirty="0">
                <a:solidFill>
                  <a:srgbClr val="003D86"/>
                </a:solidFill>
                <a:latin typeface="Ruddy" pitchFamily="2" charset="77"/>
                <a:ea typeface="Aptos" panose="020B0004020202020204" pitchFamily="34" charset="0"/>
                <a:cs typeface="Times New Roman" panose="02020603050405020304" pitchFamily="18" charset="0"/>
              </a:rPr>
              <a:t>W</a:t>
            </a:r>
            <a:r>
              <a:rPr lang="nl-NL" sz="2000" b="1" dirty="0">
                <a:solidFill>
                  <a:srgbClr val="003D86"/>
                </a:solidFill>
                <a:effectLst/>
                <a:latin typeface="Ruddy" pitchFamily="2" charset="77"/>
                <a:ea typeface="Aptos" panose="020B0004020202020204" pitchFamily="34" charset="0"/>
                <a:cs typeface="Times New Roman" panose="02020603050405020304" pitchFamily="18" charset="0"/>
              </a:rPr>
              <a:t>aar moet een goede fiets aan voldoen? </a:t>
            </a:r>
            <a:endParaRPr lang="en-GB" sz="2000" b="1" dirty="0">
              <a:solidFill>
                <a:srgbClr val="003D86"/>
              </a:solidFill>
              <a:latin typeface="Ruddy" pitchFamily="2" charset="77"/>
            </a:endParaRPr>
          </a:p>
        </p:txBody>
      </p:sp>
      <p:sp>
        <p:nvSpPr>
          <p:cNvPr id="10" name="Title 1">
            <a:extLst>
              <a:ext uri="{FF2B5EF4-FFF2-40B4-BE49-F238E27FC236}">
                <a16:creationId xmlns:a16="http://schemas.microsoft.com/office/drawing/2014/main" id="{5C240D78-3D9A-5928-AA66-1509F23254D0}"/>
              </a:ext>
            </a:extLst>
          </p:cNvPr>
          <p:cNvSpPr txBox="1">
            <a:spLocks/>
          </p:cNvSpPr>
          <p:nvPr/>
        </p:nvSpPr>
        <p:spPr>
          <a:xfrm>
            <a:off x="191344" y="448162"/>
            <a:ext cx="6553944" cy="175445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dirty="0">
                <a:solidFill>
                  <a:srgbClr val="F28200"/>
                </a:solidFill>
                <a:latin typeface="Luckiest Guy" panose="02000506000000020004" pitchFamily="2" charset="0"/>
              </a:rPr>
              <a:t>Hallo! </a:t>
            </a:r>
            <a:r>
              <a:rPr lang="en-GB" sz="4000" dirty="0" err="1">
                <a:solidFill>
                  <a:srgbClr val="F28200"/>
                </a:solidFill>
                <a:latin typeface="Luckiest Guy" panose="02000506000000020004" pitchFamily="2" charset="0"/>
              </a:rPr>
              <a:t>Zie</a:t>
            </a:r>
            <a:r>
              <a:rPr lang="en-GB" sz="4000" dirty="0">
                <a:solidFill>
                  <a:srgbClr val="F28200"/>
                </a:solidFill>
                <a:latin typeface="Luckiest Guy" panose="02000506000000020004" pitchFamily="2" charset="0"/>
              </a:rPr>
              <a:t> je </a:t>
            </a:r>
            <a:r>
              <a:rPr lang="en-GB" sz="4000" dirty="0" err="1">
                <a:solidFill>
                  <a:srgbClr val="F28200"/>
                </a:solidFill>
                <a:latin typeface="Luckiest Guy" panose="02000506000000020004" pitchFamily="2" charset="0"/>
              </a:rPr>
              <a:t>mij</a:t>
            </a:r>
            <a:r>
              <a:rPr lang="en-GB" sz="4000" dirty="0">
                <a:solidFill>
                  <a:srgbClr val="F28200"/>
                </a:solidFill>
                <a:latin typeface="Luckiest Guy" panose="02000506000000020004" pitchFamily="2" charset="0"/>
              </a:rPr>
              <a:t>?</a:t>
            </a:r>
            <a:endParaRPr lang="en-NL" sz="4000" dirty="0">
              <a:solidFill>
                <a:srgbClr val="F28200"/>
              </a:solidFill>
              <a:latin typeface="Luckiest Guy" panose="02000506000000020004" pitchFamily="2" charset="0"/>
            </a:endParaRPr>
          </a:p>
        </p:txBody>
      </p:sp>
    </p:spTree>
    <p:extLst>
      <p:ext uri="{BB962C8B-B14F-4D97-AF65-F5344CB8AC3E}">
        <p14:creationId xmlns:p14="http://schemas.microsoft.com/office/powerpoint/2010/main" val="36036046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2A31F-7B26-8C93-529E-0DB5E57C14C5}"/>
            </a:ext>
          </a:extLst>
        </p:cNvPr>
        <p:cNvGrpSpPr/>
        <p:nvPr/>
      </p:nvGrpSpPr>
      <p:grpSpPr>
        <a:xfrm>
          <a:off x="0" y="0"/>
          <a:ext cx="0" cy="0"/>
          <a:chOff x="0" y="0"/>
          <a:chExt cx="0" cy="0"/>
        </a:xfrm>
      </p:grpSpPr>
      <p:sp>
        <p:nvSpPr>
          <p:cNvPr id="10" name="Rounded Rectangle 9">
            <a:extLst>
              <a:ext uri="{FF2B5EF4-FFF2-40B4-BE49-F238E27FC236}">
                <a16:creationId xmlns:a16="http://schemas.microsoft.com/office/drawing/2014/main" id="{EFDB308B-EE78-FFA3-B85A-55EBEF83B15F}"/>
              </a:ext>
            </a:extLst>
          </p:cNvPr>
          <p:cNvSpPr/>
          <p:nvPr/>
        </p:nvSpPr>
        <p:spPr>
          <a:xfrm>
            <a:off x="3578548" y="894970"/>
            <a:ext cx="5074768" cy="5542838"/>
          </a:xfrm>
          <a:prstGeom prst="roundRect">
            <a:avLst>
              <a:gd name="adj" fmla="val 33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4" name="Afbeelding 13" descr="Afbeelding met tekst, schermopname, Lettertype, menu&#10;&#10;Automatisch gegenereerde beschrijving">
            <a:extLst>
              <a:ext uri="{FF2B5EF4-FFF2-40B4-BE49-F238E27FC236}">
                <a16:creationId xmlns:a16="http://schemas.microsoft.com/office/drawing/2014/main" id="{F7098B2E-425A-988D-150F-D0CD968AE2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9060" y="1095614"/>
            <a:ext cx="4453880" cy="5155861"/>
          </a:xfrm>
          <a:prstGeom prst="rect">
            <a:avLst/>
          </a:prstGeom>
        </p:spPr>
      </p:pic>
      <p:sp>
        <p:nvSpPr>
          <p:cNvPr id="2" name="Title 1">
            <a:extLst>
              <a:ext uri="{FF2B5EF4-FFF2-40B4-BE49-F238E27FC236}">
                <a16:creationId xmlns:a16="http://schemas.microsoft.com/office/drawing/2014/main" id="{300B0EC4-4231-1C9B-6054-6964DC4EEC81}"/>
              </a:ext>
            </a:extLst>
          </p:cNvPr>
          <p:cNvSpPr>
            <a:spLocks noGrp="1"/>
          </p:cNvSpPr>
          <p:nvPr>
            <p:ph type="title"/>
          </p:nvPr>
        </p:nvSpPr>
        <p:spPr>
          <a:xfrm>
            <a:off x="191344" y="448162"/>
            <a:ext cx="6553944" cy="1754451"/>
          </a:xfrm>
        </p:spPr>
        <p:txBody>
          <a:bodyPr/>
          <a:lstStyle/>
          <a:p>
            <a:r>
              <a:rPr lang="nl-NL" dirty="0"/>
              <a:t>Checkkaart</a:t>
            </a:r>
            <a:endParaRPr lang="en-NL" dirty="0"/>
          </a:p>
        </p:txBody>
      </p:sp>
      <p:pic>
        <p:nvPicPr>
          <p:cNvPr id="4" name="Afbeelding 3" descr="Afbeelding met tekenfilm, clipart, Tekenfilm, illustratie&#10;&#10;Automatisch gegenereerde beschrijving">
            <a:extLst>
              <a:ext uri="{FF2B5EF4-FFF2-40B4-BE49-F238E27FC236}">
                <a16:creationId xmlns:a16="http://schemas.microsoft.com/office/drawing/2014/main" id="{8CF6F223-59FF-77E9-15C7-0B9B07B6A3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8168" y="-80863"/>
            <a:ext cx="1620888" cy="1980287"/>
          </a:xfrm>
          <a:prstGeom prst="rect">
            <a:avLst/>
          </a:prstGeom>
        </p:spPr>
      </p:pic>
      <p:pic>
        <p:nvPicPr>
          <p:cNvPr id="3" name="Picture 5" descr="A white card with blue and orange logo&#10;&#10;Description automatically generated">
            <a:extLst>
              <a:ext uri="{FF2B5EF4-FFF2-40B4-BE49-F238E27FC236}">
                <a16:creationId xmlns:a16="http://schemas.microsoft.com/office/drawing/2014/main" id="{F3195198-BD06-85A8-0C21-7CAC7C3E48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Tree>
    <p:extLst>
      <p:ext uri="{BB962C8B-B14F-4D97-AF65-F5344CB8AC3E}">
        <p14:creationId xmlns:p14="http://schemas.microsoft.com/office/powerpoint/2010/main" val="41209545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78753-F82A-5D16-86F5-6846C7BEC030}"/>
            </a:ext>
          </a:extLst>
        </p:cNvPr>
        <p:cNvGrpSpPr/>
        <p:nvPr/>
      </p:nvGrpSpPr>
      <p:grpSpPr>
        <a:xfrm>
          <a:off x="0" y="0"/>
          <a:ext cx="0" cy="0"/>
          <a:chOff x="0" y="0"/>
          <a:chExt cx="0" cy="0"/>
        </a:xfrm>
      </p:grpSpPr>
      <p:pic>
        <p:nvPicPr>
          <p:cNvPr id="4" name="Picture 5" descr="A white card with blue and orange logo&#10;&#10;Description automatically generated">
            <a:extLst>
              <a:ext uri="{FF2B5EF4-FFF2-40B4-BE49-F238E27FC236}">
                <a16:creationId xmlns:a16="http://schemas.microsoft.com/office/drawing/2014/main" id="{8FFE237E-1266-48D5-173D-876DFF26B2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6" name="Title 1">
            <a:extLst>
              <a:ext uri="{FF2B5EF4-FFF2-40B4-BE49-F238E27FC236}">
                <a16:creationId xmlns:a16="http://schemas.microsoft.com/office/drawing/2014/main" id="{B5B8EFD1-1CC6-0A8C-89EC-55F05E55F231}"/>
              </a:ext>
            </a:extLst>
          </p:cNvPr>
          <p:cNvSpPr txBox="1">
            <a:spLocks/>
          </p:cNvSpPr>
          <p:nvPr/>
        </p:nvSpPr>
        <p:spPr>
          <a:xfrm>
            <a:off x="191344" y="448162"/>
            <a:ext cx="6553944" cy="175445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dirty="0">
                <a:solidFill>
                  <a:srgbClr val="F28200"/>
                </a:solidFill>
                <a:latin typeface="Luckiest Guy" panose="02000506000000020004" pitchFamily="2" charset="0"/>
              </a:rPr>
              <a:t>Show time!</a:t>
            </a:r>
            <a:endParaRPr lang="en-NL" sz="4000" dirty="0">
              <a:solidFill>
                <a:srgbClr val="F28200"/>
              </a:solidFill>
              <a:latin typeface="Luckiest Guy" panose="02000506000000020004" pitchFamily="2" charset="0"/>
            </a:endParaRPr>
          </a:p>
        </p:txBody>
      </p:sp>
      <p:sp>
        <p:nvSpPr>
          <p:cNvPr id="8" name="Tekstballon: rechthoek met afgeronde hoeken 6">
            <a:extLst>
              <a:ext uri="{FF2B5EF4-FFF2-40B4-BE49-F238E27FC236}">
                <a16:creationId xmlns:a16="http://schemas.microsoft.com/office/drawing/2014/main" id="{874EBA82-91BE-E923-4AE0-942154A61CAB}"/>
              </a:ext>
            </a:extLst>
          </p:cNvPr>
          <p:cNvSpPr/>
          <p:nvPr/>
        </p:nvSpPr>
        <p:spPr>
          <a:xfrm flipH="1">
            <a:off x="2639614" y="1844824"/>
            <a:ext cx="4300663" cy="1440160"/>
          </a:xfrm>
          <a:prstGeom prst="wedgeRoundRectCallout">
            <a:avLst>
              <a:gd name="adj1" fmla="val -36529"/>
              <a:gd name="adj2" fmla="val 68738"/>
              <a:gd name="adj3" fmla="val 1666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Tekstvak 8">
            <a:extLst>
              <a:ext uri="{FF2B5EF4-FFF2-40B4-BE49-F238E27FC236}">
                <a16:creationId xmlns:a16="http://schemas.microsoft.com/office/drawing/2014/main" id="{204DFCB0-84E3-F8CE-41D2-DD67946C038D}"/>
              </a:ext>
            </a:extLst>
          </p:cNvPr>
          <p:cNvSpPr txBox="1"/>
          <p:nvPr/>
        </p:nvSpPr>
        <p:spPr>
          <a:xfrm>
            <a:off x="2747626" y="2079283"/>
            <a:ext cx="4084639" cy="707886"/>
          </a:xfrm>
          <a:prstGeom prst="rect">
            <a:avLst/>
          </a:prstGeom>
          <a:noFill/>
        </p:spPr>
        <p:txBody>
          <a:bodyPr wrap="square">
            <a:spAutoFit/>
          </a:bodyPr>
          <a:lstStyle/>
          <a:p>
            <a:pPr lvl="0">
              <a:buSzPct val="100000"/>
            </a:pPr>
            <a:r>
              <a:rPr lang="nl-NL" sz="2000" b="1" dirty="0">
                <a:solidFill>
                  <a:srgbClr val="003D86"/>
                </a:solidFill>
                <a:latin typeface="Ruddy" pitchFamily="2" charset="77"/>
              </a:rPr>
              <a:t>Laat op een leuke manier zien dat fietslichten belangrijk zijn!</a:t>
            </a:r>
            <a:endParaRPr lang="en-GB" sz="2000" b="1" dirty="0">
              <a:solidFill>
                <a:srgbClr val="003D86"/>
              </a:solidFill>
              <a:latin typeface="Ruddy" pitchFamily="2" charset="77"/>
            </a:endParaRPr>
          </a:p>
        </p:txBody>
      </p:sp>
      <p:pic>
        <p:nvPicPr>
          <p:cNvPr id="5" name="Afbeelding 4" descr="Afbeelding met tekenfilm, clipart, tekening, illustratie&#10;&#10;Automatisch gegenereerde beschrijving">
            <a:extLst>
              <a:ext uri="{FF2B5EF4-FFF2-40B4-BE49-F238E27FC236}">
                <a16:creationId xmlns:a16="http://schemas.microsoft.com/office/drawing/2014/main" id="{A6BFDA3C-53BD-41DF-EB29-8B39009784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0146" y="2202613"/>
            <a:ext cx="2534166" cy="5006408"/>
          </a:xfrm>
          <a:prstGeom prst="rect">
            <a:avLst/>
          </a:prstGeom>
        </p:spPr>
      </p:pic>
    </p:spTree>
    <p:extLst>
      <p:ext uri="{BB962C8B-B14F-4D97-AF65-F5344CB8AC3E}">
        <p14:creationId xmlns:p14="http://schemas.microsoft.com/office/powerpoint/2010/main" val="18196162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4BCF4-9D52-5EA4-670E-53B9B4AE46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3F8885-258F-3B38-BD23-6CC63B73C6AB}"/>
              </a:ext>
            </a:extLst>
          </p:cNvPr>
          <p:cNvSpPr>
            <a:spLocks noGrp="1"/>
          </p:cNvSpPr>
          <p:nvPr>
            <p:ph type="title"/>
          </p:nvPr>
        </p:nvSpPr>
        <p:spPr>
          <a:xfrm>
            <a:off x="407368" y="4221089"/>
            <a:ext cx="6267500" cy="864096"/>
          </a:xfrm>
        </p:spPr>
        <p:txBody>
          <a:bodyPr/>
          <a:lstStyle/>
          <a:p>
            <a:r>
              <a:rPr lang="nl-NL" sz="6600" dirty="0"/>
              <a:t>Afsluiting</a:t>
            </a:r>
            <a:endParaRPr lang="en-NL" sz="6600" dirty="0"/>
          </a:p>
        </p:txBody>
      </p:sp>
      <p:sp>
        <p:nvSpPr>
          <p:cNvPr id="3" name="Title 1">
            <a:extLst>
              <a:ext uri="{FF2B5EF4-FFF2-40B4-BE49-F238E27FC236}">
                <a16:creationId xmlns:a16="http://schemas.microsoft.com/office/drawing/2014/main" id="{BA9E7C80-4007-0BAC-BF34-64431160A218}"/>
              </a:ext>
            </a:extLst>
          </p:cNvPr>
          <p:cNvSpPr txBox="1">
            <a:spLocks/>
          </p:cNvSpPr>
          <p:nvPr/>
        </p:nvSpPr>
        <p:spPr>
          <a:xfrm>
            <a:off x="479376" y="5229200"/>
            <a:ext cx="6267500" cy="484312"/>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r>
              <a:rPr lang="en-GB" sz="2400" b="1" dirty="0">
                <a:solidFill>
                  <a:srgbClr val="003D86"/>
                </a:solidFill>
                <a:latin typeface="Ruddy" panose="00000500000000000000" pitchFamily="2" charset="0"/>
              </a:rPr>
              <a:t>Wie </a:t>
            </a:r>
            <a:r>
              <a:rPr lang="en-GB" sz="2400" b="1" dirty="0" err="1">
                <a:solidFill>
                  <a:srgbClr val="003D86"/>
                </a:solidFill>
                <a:latin typeface="Ruddy" panose="00000500000000000000" pitchFamily="2" charset="0"/>
              </a:rPr>
              <a:t>weet</a:t>
            </a:r>
            <a:r>
              <a:rPr lang="en-GB" sz="2400" b="1" dirty="0">
                <a:solidFill>
                  <a:srgbClr val="003D86"/>
                </a:solidFill>
                <a:latin typeface="Ruddy" panose="00000500000000000000" pitchFamily="2" charset="0"/>
              </a:rPr>
              <a:t> hoe je </a:t>
            </a:r>
            <a:r>
              <a:rPr lang="en-GB" sz="2400" b="1" dirty="0" err="1">
                <a:solidFill>
                  <a:srgbClr val="003D86"/>
                </a:solidFill>
                <a:latin typeface="Ruddy" panose="00000500000000000000" pitchFamily="2" charset="0"/>
              </a:rPr>
              <a:t>moet</a:t>
            </a:r>
            <a:r>
              <a:rPr lang="en-GB" sz="2400" b="1" dirty="0">
                <a:solidFill>
                  <a:srgbClr val="003D86"/>
                </a:solidFill>
                <a:latin typeface="Ruddy" panose="00000500000000000000" pitchFamily="2" charset="0"/>
              </a:rPr>
              <a:t> </a:t>
            </a:r>
            <a:r>
              <a:rPr lang="en-GB" sz="2400" b="1" i="1" dirty="0" err="1">
                <a:solidFill>
                  <a:srgbClr val="003D86"/>
                </a:solidFill>
                <a:latin typeface="Ruddy" panose="00000500000000000000" pitchFamily="2" charset="0"/>
              </a:rPr>
              <a:t>shinen</a:t>
            </a:r>
            <a:r>
              <a:rPr lang="en-GB" sz="2400" b="1" dirty="0">
                <a:solidFill>
                  <a:srgbClr val="003D86"/>
                </a:solidFill>
                <a:latin typeface="Ruddy" panose="00000500000000000000" pitchFamily="2" charset="0"/>
              </a:rPr>
              <a:t>?</a:t>
            </a:r>
            <a:endParaRPr lang="en-NL" sz="2400" b="1" dirty="0">
              <a:solidFill>
                <a:srgbClr val="003D86"/>
              </a:solidFill>
              <a:latin typeface="Ruddy" panose="00000500000000000000" pitchFamily="2" charset="0"/>
            </a:endParaRPr>
          </a:p>
        </p:txBody>
      </p:sp>
      <p:pic>
        <p:nvPicPr>
          <p:cNvPr id="11" name="Picture 5" descr="A white card with blue and orange logo&#10;&#10;Description automatically generated">
            <a:extLst>
              <a:ext uri="{FF2B5EF4-FFF2-40B4-BE49-F238E27FC236}">
                <a16:creationId xmlns:a16="http://schemas.microsoft.com/office/drawing/2014/main" id="{0D0BA4E7-2472-2835-543E-6F705264DB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Tree>
    <p:extLst>
      <p:ext uri="{BB962C8B-B14F-4D97-AF65-F5344CB8AC3E}">
        <p14:creationId xmlns:p14="http://schemas.microsoft.com/office/powerpoint/2010/main" val="11438951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5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ADEB3-B2C1-E066-A670-5C191886DF17}"/>
            </a:ext>
          </a:extLst>
        </p:cNvPr>
        <p:cNvGrpSpPr/>
        <p:nvPr/>
      </p:nvGrpSpPr>
      <p:grpSpPr>
        <a:xfrm>
          <a:off x="0" y="0"/>
          <a:ext cx="0" cy="0"/>
          <a:chOff x="0" y="0"/>
          <a:chExt cx="0" cy="0"/>
        </a:xfrm>
      </p:grpSpPr>
      <p:pic>
        <p:nvPicPr>
          <p:cNvPr id="5" name="Afbeelding 4" descr="Afbeelding met tekening, clipart, tekenfilm, illustratie&#10;&#10;Automatisch gegenereerde beschrijving">
            <a:extLst>
              <a:ext uri="{FF2B5EF4-FFF2-40B4-BE49-F238E27FC236}">
                <a16:creationId xmlns:a16="http://schemas.microsoft.com/office/drawing/2014/main" id="{CC706645-514A-45CE-D2BA-FB5712344F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2064" y="2257510"/>
            <a:ext cx="2355346" cy="4653136"/>
          </a:xfrm>
          <a:prstGeom prst="rect">
            <a:avLst/>
          </a:prstGeom>
        </p:spPr>
      </p:pic>
      <p:pic>
        <p:nvPicPr>
          <p:cNvPr id="4" name="Picture 5" descr="A white card with blue and orange logo&#10;&#10;Description automatically generated">
            <a:extLst>
              <a:ext uri="{FF2B5EF4-FFF2-40B4-BE49-F238E27FC236}">
                <a16:creationId xmlns:a16="http://schemas.microsoft.com/office/drawing/2014/main" id="{D25BDE88-C619-CBE0-90C9-94CE0B07B7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6" name="Tekstballon: rechthoek met afgeronde hoeken 6">
            <a:extLst>
              <a:ext uri="{FF2B5EF4-FFF2-40B4-BE49-F238E27FC236}">
                <a16:creationId xmlns:a16="http://schemas.microsoft.com/office/drawing/2014/main" id="{85E19EF9-E987-C52C-7D81-55E2B9F02CFE}"/>
              </a:ext>
            </a:extLst>
          </p:cNvPr>
          <p:cNvSpPr/>
          <p:nvPr/>
        </p:nvSpPr>
        <p:spPr>
          <a:xfrm flipH="1">
            <a:off x="1847526" y="1844824"/>
            <a:ext cx="5092749" cy="864096"/>
          </a:xfrm>
          <a:prstGeom prst="wedgeRoundRectCallout">
            <a:avLst>
              <a:gd name="adj1" fmla="val -36529"/>
              <a:gd name="adj2" fmla="val 68738"/>
              <a:gd name="adj3" fmla="val 1666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Tekstvak 8">
            <a:extLst>
              <a:ext uri="{FF2B5EF4-FFF2-40B4-BE49-F238E27FC236}">
                <a16:creationId xmlns:a16="http://schemas.microsoft.com/office/drawing/2014/main" id="{95A736B5-C974-C7C2-7574-DA722B1CBF3D}"/>
              </a:ext>
            </a:extLst>
          </p:cNvPr>
          <p:cNvSpPr txBox="1"/>
          <p:nvPr/>
        </p:nvSpPr>
        <p:spPr>
          <a:xfrm>
            <a:off x="1955538" y="2055656"/>
            <a:ext cx="4716526" cy="400110"/>
          </a:xfrm>
          <a:prstGeom prst="rect">
            <a:avLst/>
          </a:prstGeom>
          <a:noFill/>
        </p:spPr>
        <p:txBody>
          <a:bodyPr wrap="square">
            <a:spAutoFit/>
          </a:bodyPr>
          <a:lstStyle/>
          <a:p>
            <a:pPr lvl="0">
              <a:buSzPct val="100000"/>
            </a:pPr>
            <a:r>
              <a:rPr lang="nl-NL" sz="2000" b="1" dirty="0">
                <a:solidFill>
                  <a:srgbClr val="003D86"/>
                </a:solidFill>
                <a:latin typeface="Ruddy" pitchFamily="2" charset="77"/>
                <a:ea typeface="Aptos" panose="020B0004020202020204" pitchFamily="34" charset="0"/>
                <a:cs typeface="Times New Roman" panose="02020603050405020304" pitchFamily="18" charset="0"/>
              </a:rPr>
              <a:t>Wat is waar over fietsverlichting?</a:t>
            </a:r>
            <a:endParaRPr lang="en-GB" sz="2000" b="1" dirty="0">
              <a:solidFill>
                <a:srgbClr val="003D86"/>
              </a:solidFill>
              <a:latin typeface="Ruddy" pitchFamily="2" charset="77"/>
            </a:endParaRPr>
          </a:p>
        </p:txBody>
      </p:sp>
      <p:sp>
        <p:nvSpPr>
          <p:cNvPr id="10" name="Title 1">
            <a:extLst>
              <a:ext uri="{FF2B5EF4-FFF2-40B4-BE49-F238E27FC236}">
                <a16:creationId xmlns:a16="http://schemas.microsoft.com/office/drawing/2014/main" id="{11A7EE43-E3D6-04A2-D0AD-B7603646EF5F}"/>
              </a:ext>
            </a:extLst>
          </p:cNvPr>
          <p:cNvSpPr txBox="1">
            <a:spLocks/>
          </p:cNvSpPr>
          <p:nvPr/>
        </p:nvSpPr>
        <p:spPr>
          <a:xfrm>
            <a:off x="191344" y="448162"/>
            <a:ext cx="6553944" cy="175445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000" dirty="0">
                <a:solidFill>
                  <a:srgbClr val="F28200"/>
                </a:solidFill>
                <a:latin typeface="Luckiest Guy" panose="02000506000000020004" pitchFamily="2" charset="0"/>
              </a:rPr>
              <a:t>Wat is </a:t>
            </a:r>
            <a:r>
              <a:rPr lang="en-GB" sz="4000" dirty="0" err="1">
                <a:solidFill>
                  <a:srgbClr val="F28200"/>
                </a:solidFill>
                <a:latin typeface="Luckiest Guy" panose="02000506000000020004" pitchFamily="2" charset="0"/>
              </a:rPr>
              <a:t>ver</a:t>
            </a:r>
            <a:r>
              <a:rPr lang="en-GB" sz="4000" dirty="0">
                <a:solidFill>
                  <a:srgbClr val="F28200"/>
                </a:solidFill>
                <a:latin typeface="Luckiest Guy" panose="02000506000000020004" pitchFamily="2" charset="0"/>
              </a:rPr>
              <a:t>(p)</a:t>
            </a:r>
            <a:r>
              <a:rPr lang="en-GB" sz="4000" dirty="0" err="1">
                <a:solidFill>
                  <a:srgbClr val="F28200"/>
                </a:solidFill>
                <a:latin typeface="Luckiest Guy" panose="02000506000000020004" pitchFamily="2" charset="0"/>
              </a:rPr>
              <a:t>licht</a:t>
            </a:r>
            <a:r>
              <a:rPr lang="en-GB" sz="4000" dirty="0">
                <a:solidFill>
                  <a:srgbClr val="F28200"/>
                </a:solidFill>
                <a:latin typeface="Luckiest Guy" panose="02000506000000020004" pitchFamily="2" charset="0"/>
              </a:rPr>
              <a:t>?</a:t>
            </a:r>
            <a:endParaRPr lang="en-NL" sz="4000" dirty="0">
              <a:solidFill>
                <a:srgbClr val="F28200"/>
              </a:solidFill>
              <a:latin typeface="Luckiest Guy" panose="02000506000000020004" pitchFamily="2" charset="0"/>
            </a:endParaRPr>
          </a:p>
        </p:txBody>
      </p:sp>
    </p:spTree>
    <p:extLst>
      <p:ext uri="{BB962C8B-B14F-4D97-AF65-F5344CB8AC3E}">
        <p14:creationId xmlns:p14="http://schemas.microsoft.com/office/powerpoint/2010/main" val="42877296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64273-E4F7-A51D-4C26-E51F2D3E82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C015AC-68D4-662F-5F7B-2AAACCE32EAB}"/>
              </a:ext>
            </a:extLst>
          </p:cNvPr>
          <p:cNvSpPr>
            <a:spLocks noGrp="1"/>
          </p:cNvSpPr>
          <p:nvPr>
            <p:ph type="title"/>
          </p:nvPr>
        </p:nvSpPr>
        <p:spPr>
          <a:xfrm>
            <a:off x="1091257" y="522421"/>
            <a:ext cx="10009485" cy="1754451"/>
          </a:xfrm>
        </p:spPr>
        <p:txBody>
          <a:bodyPr/>
          <a:lstStyle/>
          <a:p>
            <a:pPr algn="ctr"/>
            <a:r>
              <a:rPr lang="en-GB" dirty="0"/>
              <a:t>Het </a:t>
            </a:r>
            <a:r>
              <a:rPr lang="en-GB" dirty="0" err="1"/>
              <a:t>voorlicht</a:t>
            </a:r>
            <a:r>
              <a:rPr lang="en-GB" dirty="0"/>
              <a:t> </a:t>
            </a:r>
            <a:r>
              <a:rPr lang="en-GB" dirty="0" err="1"/>
              <a:t>moet</a:t>
            </a:r>
            <a:r>
              <a:rPr lang="en-GB" dirty="0"/>
              <a:t> </a:t>
            </a:r>
            <a:r>
              <a:rPr lang="en-GB" dirty="0" err="1"/>
              <a:t>geel</a:t>
            </a:r>
            <a:r>
              <a:rPr lang="en-GB" dirty="0"/>
              <a:t> of wit van </a:t>
            </a:r>
            <a:r>
              <a:rPr lang="en-GB" dirty="0" err="1"/>
              <a:t>kleur</a:t>
            </a:r>
            <a:r>
              <a:rPr lang="en-GB" dirty="0"/>
              <a:t> </a:t>
            </a:r>
            <a:r>
              <a:rPr lang="en-GB" dirty="0" err="1"/>
              <a:t>zijn</a:t>
            </a:r>
            <a:r>
              <a:rPr lang="en-GB" dirty="0"/>
              <a:t>.</a:t>
            </a:r>
            <a:endParaRPr lang="en-NL" dirty="0"/>
          </a:p>
        </p:txBody>
      </p:sp>
      <p:pic>
        <p:nvPicPr>
          <p:cNvPr id="6" name="Picture 5" descr="A white card with blue and orange logo&#10;&#10;Description automatically generated">
            <a:extLst>
              <a:ext uri="{FF2B5EF4-FFF2-40B4-BE49-F238E27FC236}">
                <a16:creationId xmlns:a16="http://schemas.microsoft.com/office/drawing/2014/main" id="{A09B7508-0AAD-258B-8C07-A97C475E1C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7" name="Stroomdiagram: Handmatige invoer 6">
            <a:extLst>
              <a:ext uri="{FF2B5EF4-FFF2-40B4-BE49-F238E27FC236}">
                <a16:creationId xmlns:a16="http://schemas.microsoft.com/office/drawing/2014/main" id="{74CAD36B-3343-8DF1-9928-2BBFB893F893}"/>
              </a:ext>
            </a:extLst>
          </p:cNvPr>
          <p:cNvSpPr/>
          <p:nvPr/>
        </p:nvSpPr>
        <p:spPr>
          <a:xfrm>
            <a:off x="801513" y="2276872"/>
            <a:ext cx="4852538" cy="2717568"/>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0" name="Stroomdiagram: Handmatige invoer 6">
            <a:extLst>
              <a:ext uri="{FF2B5EF4-FFF2-40B4-BE49-F238E27FC236}">
                <a16:creationId xmlns:a16="http://schemas.microsoft.com/office/drawing/2014/main" id="{9DA590D4-78B7-7AA8-C6E6-79572B0BBD3A}"/>
              </a:ext>
            </a:extLst>
          </p:cNvPr>
          <p:cNvSpPr/>
          <p:nvPr/>
        </p:nvSpPr>
        <p:spPr>
          <a:xfrm>
            <a:off x="6456040" y="2276872"/>
            <a:ext cx="4852538" cy="2717568"/>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5">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36749066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EFD95-CA90-B56E-DC86-DCD48B0D41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B5CDE4-7B57-F3BC-A557-29D9C3A5F240}"/>
              </a:ext>
            </a:extLst>
          </p:cNvPr>
          <p:cNvSpPr>
            <a:spLocks noGrp="1"/>
          </p:cNvSpPr>
          <p:nvPr>
            <p:ph type="title"/>
          </p:nvPr>
        </p:nvSpPr>
        <p:spPr>
          <a:xfrm>
            <a:off x="1132212" y="522421"/>
            <a:ext cx="9927576" cy="1754451"/>
          </a:xfrm>
        </p:spPr>
        <p:txBody>
          <a:bodyPr/>
          <a:lstStyle/>
          <a:p>
            <a:pPr algn="ctr"/>
            <a:r>
              <a:rPr lang="en-GB" dirty="0"/>
              <a:t>Het </a:t>
            </a:r>
            <a:r>
              <a:rPr lang="en-GB" dirty="0" err="1"/>
              <a:t>voorlicht</a:t>
            </a:r>
            <a:r>
              <a:rPr lang="en-GB" dirty="0"/>
              <a:t> </a:t>
            </a:r>
            <a:r>
              <a:rPr lang="en-GB" dirty="0" err="1"/>
              <a:t>moet</a:t>
            </a:r>
            <a:r>
              <a:rPr lang="en-GB" dirty="0"/>
              <a:t> </a:t>
            </a:r>
            <a:r>
              <a:rPr lang="en-GB" dirty="0" err="1"/>
              <a:t>geel</a:t>
            </a:r>
            <a:r>
              <a:rPr lang="en-GB" dirty="0"/>
              <a:t> of wit van </a:t>
            </a:r>
            <a:r>
              <a:rPr lang="en-GB" dirty="0" err="1"/>
              <a:t>kleur</a:t>
            </a:r>
            <a:r>
              <a:rPr lang="en-GB" dirty="0"/>
              <a:t> </a:t>
            </a:r>
            <a:r>
              <a:rPr lang="en-GB" dirty="0" err="1"/>
              <a:t>zijn</a:t>
            </a:r>
            <a:r>
              <a:rPr lang="en-GB" dirty="0"/>
              <a:t>.</a:t>
            </a:r>
            <a:endParaRPr lang="en-NL" dirty="0"/>
          </a:p>
        </p:txBody>
      </p:sp>
      <p:pic>
        <p:nvPicPr>
          <p:cNvPr id="6" name="Picture 5" descr="A white card with blue and orange logo&#10;&#10;Description automatically generated">
            <a:extLst>
              <a:ext uri="{FF2B5EF4-FFF2-40B4-BE49-F238E27FC236}">
                <a16:creationId xmlns:a16="http://schemas.microsoft.com/office/drawing/2014/main" id="{8754675B-B18C-ECA9-024A-BB59E39DB5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7" name="Stroomdiagram: Handmatige invoer 6">
            <a:extLst>
              <a:ext uri="{FF2B5EF4-FFF2-40B4-BE49-F238E27FC236}">
                <a16:creationId xmlns:a16="http://schemas.microsoft.com/office/drawing/2014/main" id="{B7B10A06-883E-3180-CD41-FCA6D3350CAA}"/>
              </a:ext>
            </a:extLst>
          </p:cNvPr>
          <p:cNvSpPr/>
          <p:nvPr/>
        </p:nvSpPr>
        <p:spPr>
          <a:xfrm>
            <a:off x="801513" y="2276872"/>
            <a:ext cx="4852538" cy="2717568"/>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0" name="Stroomdiagram: Handmatige invoer 6">
            <a:extLst>
              <a:ext uri="{FF2B5EF4-FFF2-40B4-BE49-F238E27FC236}">
                <a16:creationId xmlns:a16="http://schemas.microsoft.com/office/drawing/2014/main" id="{FF9E159D-127D-4B8D-ADBB-635F7E3343FA}"/>
              </a:ext>
            </a:extLst>
          </p:cNvPr>
          <p:cNvSpPr/>
          <p:nvPr/>
        </p:nvSpPr>
        <p:spPr>
          <a:xfrm>
            <a:off x="6456040" y="2276872"/>
            <a:ext cx="4852538" cy="2717568"/>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7">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Rechthoek 2">
            <a:extLst>
              <a:ext uri="{FF2B5EF4-FFF2-40B4-BE49-F238E27FC236}">
                <a16:creationId xmlns:a16="http://schemas.microsoft.com/office/drawing/2014/main" id="{EE4C702A-C6DE-6CE4-C3B4-4C2BD9619103}"/>
              </a:ext>
            </a:extLst>
          </p:cNvPr>
          <p:cNvSpPr/>
          <p:nvPr/>
        </p:nvSpPr>
        <p:spPr>
          <a:xfrm>
            <a:off x="23643" y="0"/>
            <a:ext cx="12192000" cy="6858000"/>
          </a:xfrm>
          <a:prstGeom prst="rect">
            <a:avLst/>
          </a:prstGeom>
          <a:gradFill flip="none" rotWithShape="1">
            <a:gsLst>
              <a:gs pos="0">
                <a:srgbClr val="C7E3F3"/>
              </a:gs>
              <a:gs pos="48000">
                <a:srgbClr val="EAF5FD">
                  <a:alpha val="77000"/>
                </a:srgbClr>
              </a:gs>
              <a:gs pos="99000">
                <a:srgbClr val="EAF5FD">
                  <a:alpha val="66055"/>
                </a:srgbClr>
              </a:gs>
            </a:gsLst>
            <a:lin ang="16200000" scaled="1"/>
            <a:tileRect/>
          </a:gradFill>
          <a:ln>
            <a:solidFill>
              <a:srgbClr val="003D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dirty="0">
              <a:solidFill>
                <a:schemeClr val="bg1"/>
              </a:solidFill>
            </a:endParaRPr>
          </a:p>
        </p:txBody>
      </p:sp>
      <p:sp>
        <p:nvSpPr>
          <p:cNvPr id="4" name="Stroomdiagram: Handmatige invoer 6">
            <a:extLst>
              <a:ext uri="{FF2B5EF4-FFF2-40B4-BE49-F238E27FC236}">
                <a16:creationId xmlns:a16="http://schemas.microsoft.com/office/drawing/2014/main" id="{06DF3D7C-3B20-D3D4-2C1C-49065549441D}"/>
              </a:ext>
            </a:extLst>
          </p:cNvPr>
          <p:cNvSpPr/>
          <p:nvPr/>
        </p:nvSpPr>
        <p:spPr>
          <a:xfrm>
            <a:off x="3158166" y="1988840"/>
            <a:ext cx="6266904" cy="2660881"/>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solidFill>
            <a:srgbClr val="003D8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5" name="Title 1">
            <a:extLst>
              <a:ext uri="{FF2B5EF4-FFF2-40B4-BE49-F238E27FC236}">
                <a16:creationId xmlns:a16="http://schemas.microsoft.com/office/drawing/2014/main" id="{793D56EA-1643-861E-EA59-8EB37B00DE74}"/>
              </a:ext>
            </a:extLst>
          </p:cNvPr>
          <p:cNvSpPr txBox="1">
            <a:spLocks/>
          </p:cNvSpPr>
          <p:nvPr/>
        </p:nvSpPr>
        <p:spPr>
          <a:xfrm>
            <a:off x="3143672" y="2940384"/>
            <a:ext cx="6266904" cy="757792"/>
          </a:xfrm>
          <a:prstGeom prst="rect">
            <a:avLst/>
          </a:prstGeom>
          <a:ln>
            <a:noFill/>
          </a:ln>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en-GB" sz="6000" spc="0" dirty="0" err="1">
                <a:ln w="0">
                  <a:noFill/>
                </a:ln>
                <a:solidFill>
                  <a:schemeClr val="bg1"/>
                </a:solidFill>
              </a:rPr>
              <a:t>Waar</a:t>
            </a:r>
            <a:endParaRPr lang="en-NL" sz="6000" spc="0" dirty="0">
              <a:ln w="0">
                <a:noFill/>
              </a:ln>
              <a:solidFill>
                <a:schemeClr val="bg1"/>
              </a:solidFill>
            </a:endParaRPr>
          </a:p>
        </p:txBody>
      </p:sp>
      <p:pic>
        <p:nvPicPr>
          <p:cNvPr id="8" name="Afbeelding 7" descr="Afbeelding met tekenfilm, clipart, Tekenfilm, illustratie&#10;&#10;Automatisch gegenereerde beschrijving">
            <a:extLst>
              <a:ext uri="{FF2B5EF4-FFF2-40B4-BE49-F238E27FC236}">
                <a16:creationId xmlns:a16="http://schemas.microsoft.com/office/drawing/2014/main" id="{1D15E2F6-0EB3-BD34-5098-02C7BAAC2A9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84232" y="709914"/>
            <a:ext cx="1825666" cy="2230470"/>
          </a:xfrm>
          <a:prstGeom prst="rect">
            <a:avLst/>
          </a:prstGeom>
        </p:spPr>
      </p:pic>
      <p:pic>
        <p:nvPicPr>
          <p:cNvPr id="9" name="fietsen in donker">
            <a:hlinkClick r:id="" action="ppaction://media"/>
            <a:extLst>
              <a:ext uri="{FF2B5EF4-FFF2-40B4-BE49-F238E27FC236}">
                <a16:creationId xmlns:a16="http://schemas.microsoft.com/office/drawing/2014/main" id="{BFA0FC13-DE24-9610-8B98-74CCF39C10FC}"/>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381001" y="3713116"/>
            <a:ext cx="3248217" cy="1868385"/>
          </a:xfrm>
          <a:prstGeom prst="roundRect">
            <a:avLst/>
          </a:prstGeom>
          <a:ln w="38100">
            <a:solidFill>
              <a:schemeClr val="bg1"/>
            </a:solidFill>
          </a:ln>
        </p:spPr>
      </p:pic>
      <p:sp>
        <p:nvSpPr>
          <p:cNvPr id="13" name="Tekstvak 12">
            <a:extLst>
              <a:ext uri="{FF2B5EF4-FFF2-40B4-BE49-F238E27FC236}">
                <a16:creationId xmlns:a16="http://schemas.microsoft.com/office/drawing/2014/main" id="{AD853945-52A8-5567-0653-821A62622C87}"/>
              </a:ext>
            </a:extLst>
          </p:cNvPr>
          <p:cNvSpPr txBox="1"/>
          <p:nvPr/>
        </p:nvSpPr>
        <p:spPr>
          <a:xfrm>
            <a:off x="4117433" y="5129159"/>
            <a:ext cx="4348369" cy="369332"/>
          </a:xfrm>
          <a:prstGeom prst="rect">
            <a:avLst/>
          </a:prstGeom>
          <a:noFill/>
        </p:spPr>
        <p:txBody>
          <a:bodyPr wrap="square">
            <a:spAutoFit/>
          </a:bodyPr>
          <a:lstStyle/>
          <a:p>
            <a:pPr lvl="0" algn="ctr">
              <a:buSzPct val="100000"/>
            </a:pPr>
            <a:r>
              <a:rPr lang="nl-NL" b="1" dirty="0">
                <a:solidFill>
                  <a:srgbClr val="003D86"/>
                </a:solidFill>
                <a:latin typeface="Ruddy" pitchFamily="2" charset="77"/>
                <a:cs typeface="Times New Roman" panose="02020603050405020304" pitchFamily="18" charset="0"/>
              </a:rPr>
              <a:t>Zet je licht aan!</a:t>
            </a:r>
            <a:endParaRPr lang="en-GB" sz="1800" b="1" dirty="0">
              <a:solidFill>
                <a:srgbClr val="003D86"/>
              </a:solidFill>
              <a:latin typeface="Ruddy" pitchFamily="2" charset="77"/>
            </a:endParaRPr>
          </a:p>
        </p:txBody>
      </p:sp>
      <p:cxnSp>
        <p:nvCxnSpPr>
          <p:cNvPr id="15" name="Verbindingslijn: gekromd 14">
            <a:extLst>
              <a:ext uri="{FF2B5EF4-FFF2-40B4-BE49-F238E27FC236}">
                <a16:creationId xmlns:a16="http://schemas.microsoft.com/office/drawing/2014/main" id="{6B2DA42E-FA8E-841B-1808-7F8839161534}"/>
              </a:ext>
            </a:extLst>
          </p:cNvPr>
          <p:cNvCxnSpPr>
            <a:cxnSpLocks/>
          </p:cNvCxnSpPr>
          <p:nvPr/>
        </p:nvCxnSpPr>
        <p:spPr>
          <a:xfrm rot="10800000">
            <a:off x="4810539" y="4994442"/>
            <a:ext cx="620192" cy="332494"/>
          </a:xfrm>
          <a:prstGeom prst="curvedConnector3">
            <a:avLst/>
          </a:prstGeom>
          <a:ln w="38100" cap="flat" cmpd="sng" algn="ctr">
            <a:solidFill>
              <a:srgbClr val="F282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5515414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1">
              <p:cMediaNode>
                <p:cTn id="27" fill="hold" display="0">
                  <p:stCondLst>
                    <p:cond delay="indefinite"/>
                  </p:stCondLst>
                </p:cTn>
                <p:tgtEl>
                  <p:spTgt spid="9"/>
                </p:tgtEl>
              </p:cMediaNode>
            </p:video>
          </p:childTnLst>
        </p:cTn>
      </p:par>
    </p:tnLst>
    <p:bldLst>
      <p:bldP spid="4" grpId="0" animBg="1"/>
      <p:bldP spid="5"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A80CD-41A0-A5DF-48B3-81BFF5657BBF}"/>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3C13C03F-C021-D6F2-432B-286026D612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7" name="Stroomdiagram: Handmatige invoer 6">
            <a:extLst>
              <a:ext uri="{FF2B5EF4-FFF2-40B4-BE49-F238E27FC236}">
                <a16:creationId xmlns:a16="http://schemas.microsoft.com/office/drawing/2014/main" id="{0BF8A4CD-A4DA-ADBE-B3CC-E86FC82A2A9A}"/>
              </a:ext>
            </a:extLst>
          </p:cNvPr>
          <p:cNvSpPr/>
          <p:nvPr/>
        </p:nvSpPr>
        <p:spPr>
          <a:xfrm>
            <a:off x="3298370" y="2204864"/>
            <a:ext cx="5595257"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Title 1">
            <a:extLst>
              <a:ext uri="{FF2B5EF4-FFF2-40B4-BE49-F238E27FC236}">
                <a16:creationId xmlns:a16="http://schemas.microsoft.com/office/drawing/2014/main" id="{69B0839A-071A-172F-965E-99D0F4C20656}"/>
              </a:ext>
            </a:extLst>
          </p:cNvPr>
          <p:cNvSpPr txBox="1">
            <a:spLocks/>
          </p:cNvSpPr>
          <p:nvPr/>
        </p:nvSpPr>
        <p:spPr>
          <a:xfrm>
            <a:off x="1381001" y="522421"/>
            <a:ext cx="9429997"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Verdana" panose="020B0604030504040204" pitchFamily="34" charset="0"/>
                <a:cs typeface="Times New Roman" panose="02020603050405020304" pitchFamily="18" charset="0"/>
              </a:rPr>
              <a:t>Het achterlicht is rood en mag knipperen. </a:t>
            </a:r>
            <a:r>
              <a:rPr lang="nl-NL" dirty="0">
                <a:ea typeface="Verdana" panose="020B0604030504040204" pitchFamily="34" charset="0"/>
                <a:cs typeface="Times New Roman" panose="02020603050405020304" pitchFamily="18" charset="0"/>
              </a:rPr>
              <a:t>Z</a:t>
            </a:r>
            <a:r>
              <a:rPr lang="nl-NL" dirty="0">
                <a:effectLst/>
                <a:ea typeface="Verdana" panose="020B0604030504040204" pitchFamily="34" charset="0"/>
                <a:cs typeface="Times New Roman" panose="02020603050405020304" pitchFamily="18" charset="0"/>
              </a:rPr>
              <a:t>o val je extra op. </a:t>
            </a:r>
            <a:endParaRPr lang="en-NL" dirty="0"/>
          </a:p>
        </p:txBody>
      </p:sp>
    </p:spTree>
    <p:extLst>
      <p:ext uri="{BB962C8B-B14F-4D97-AF65-F5344CB8AC3E}">
        <p14:creationId xmlns:p14="http://schemas.microsoft.com/office/powerpoint/2010/main" val="6845260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E3833-BC81-4E59-2302-A989FA0D34FE}"/>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3D1CD94F-C6E6-B5D6-04F3-B97653173B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7" name="Stroomdiagram: Handmatige invoer 6">
            <a:extLst>
              <a:ext uri="{FF2B5EF4-FFF2-40B4-BE49-F238E27FC236}">
                <a16:creationId xmlns:a16="http://schemas.microsoft.com/office/drawing/2014/main" id="{9FA3CE85-B55D-1795-1929-2C0F983EFA44}"/>
              </a:ext>
            </a:extLst>
          </p:cNvPr>
          <p:cNvSpPr/>
          <p:nvPr/>
        </p:nvSpPr>
        <p:spPr>
          <a:xfrm>
            <a:off x="3298370" y="2204864"/>
            <a:ext cx="5595257" cy="3133513"/>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Title 1">
            <a:extLst>
              <a:ext uri="{FF2B5EF4-FFF2-40B4-BE49-F238E27FC236}">
                <a16:creationId xmlns:a16="http://schemas.microsoft.com/office/drawing/2014/main" id="{748799A9-18E6-7EA4-446B-9A3DC7387A7B}"/>
              </a:ext>
            </a:extLst>
          </p:cNvPr>
          <p:cNvSpPr txBox="1">
            <a:spLocks/>
          </p:cNvSpPr>
          <p:nvPr/>
        </p:nvSpPr>
        <p:spPr>
          <a:xfrm>
            <a:off x="1381001" y="522421"/>
            <a:ext cx="9429997"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Verdana" panose="020B0604030504040204" pitchFamily="34" charset="0"/>
                <a:cs typeface="Times New Roman" panose="02020603050405020304" pitchFamily="18" charset="0"/>
              </a:rPr>
              <a:t>Het achterlicht is rood en mag knipperen. </a:t>
            </a:r>
            <a:r>
              <a:rPr lang="nl-NL" dirty="0">
                <a:ea typeface="Verdana" panose="020B0604030504040204" pitchFamily="34" charset="0"/>
                <a:cs typeface="Times New Roman" panose="02020603050405020304" pitchFamily="18" charset="0"/>
              </a:rPr>
              <a:t>Z</a:t>
            </a:r>
            <a:r>
              <a:rPr lang="nl-NL" dirty="0">
                <a:effectLst/>
                <a:ea typeface="Verdana" panose="020B0604030504040204" pitchFamily="34" charset="0"/>
                <a:cs typeface="Times New Roman" panose="02020603050405020304" pitchFamily="18" charset="0"/>
              </a:rPr>
              <a:t>o val je extra op. </a:t>
            </a:r>
            <a:endParaRPr lang="en-NL" dirty="0"/>
          </a:p>
        </p:txBody>
      </p:sp>
      <p:sp>
        <p:nvSpPr>
          <p:cNvPr id="2" name="Rechthoek 1">
            <a:extLst>
              <a:ext uri="{FF2B5EF4-FFF2-40B4-BE49-F238E27FC236}">
                <a16:creationId xmlns:a16="http://schemas.microsoft.com/office/drawing/2014/main" id="{BB3E4909-81FA-ED41-B897-508345E6226B}"/>
              </a:ext>
            </a:extLst>
          </p:cNvPr>
          <p:cNvSpPr/>
          <p:nvPr/>
        </p:nvSpPr>
        <p:spPr>
          <a:xfrm>
            <a:off x="-10700" y="0"/>
            <a:ext cx="12192000" cy="6858000"/>
          </a:xfrm>
          <a:prstGeom prst="rect">
            <a:avLst/>
          </a:prstGeom>
          <a:gradFill flip="none" rotWithShape="1">
            <a:gsLst>
              <a:gs pos="0">
                <a:srgbClr val="C7E3F3"/>
              </a:gs>
              <a:gs pos="48000">
                <a:srgbClr val="EAF5FD">
                  <a:alpha val="77000"/>
                </a:srgbClr>
              </a:gs>
              <a:gs pos="99000">
                <a:srgbClr val="EAF5FD">
                  <a:alpha val="66055"/>
                </a:srgbClr>
              </a:gs>
            </a:gsLst>
            <a:lin ang="16200000" scaled="1"/>
            <a:tileRect/>
          </a:gradFill>
          <a:ln>
            <a:solidFill>
              <a:srgbClr val="003D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dirty="0">
              <a:solidFill>
                <a:schemeClr val="bg1"/>
              </a:solidFill>
            </a:endParaRPr>
          </a:p>
        </p:txBody>
      </p:sp>
      <p:sp>
        <p:nvSpPr>
          <p:cNvPr id="4" name="Stroomdiagram: Handmatige invoer 6">
            <a:extLst>
              <a:ext uri="{FF2B5EF4-FFF2-40B4-BE49-F238E27FC236}">
                <a16:creationId xmlns:a16="http://schemas.microsoft.com/office/drawing/2014/main" id="{6768D622-347D-27DC-0438-2E3B7A389186}"/>
              </a:ext>
            </a:extLst>
          </p:cNvPr>
          <p:cNvSpPr/>
          <p:nvPr/>
        </p:nvSpPr>
        <p:spPr>
          <a:xfrm>
            <a:off x="3158166" y="1988840"/>
            <a:ext cx="6266904" cy="2660881"/>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solidFill>
            <a:srgbClr val="003D8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5" name="Title 1">
            <a:extLst>
              <a:ext uri="{FF2B5EF4-FFF2-40B4-BE49-F238E27FC236}">
                <a16:creationId xmlns:a16="http://schemas.microsoft.com/office/drawing/2014/main" id="{8DB924DE-283C-3982-4369-78D6A0111BFA}"/>
              </a:ext>
            </a:extLst>
          </p:cNvPr>
          <p:cNvSpPr txBox="1">
            <a:spLocks/>
          </p:cNvSpPr>
          <p:nvPr/>
        </p:nvSpPr>
        <p:spPr>
          <a:xfrm>
            <a:off x="3143672" y="2940384"/>
            <a:ext cx="6266904" cy="757792"/>
          </a:xfrm>
          <a:prstGeom prst="rect">
            <a:avLst/>
          </a:prstGeom>
          <a:ln>
            <a:noFill/>
          </a:ln>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en-GB" sz="6000" spc="0" dirty="0" err="1">
                <a:ln w="0">
                  <a:noFill/>
                </a:ln>
                <a:solidFill>
                  <a:schemeClr val="bg1"/>
                </a:solidFill>
              </a:rPr>
              <a:t>Niet</a:t>
            </a:r>
            <a:r>
              <a:rPr lang="en-GB" sz="6000" spc="0" dirty="0">
                <a:ln w="0">
                  <a:noFill/>
                </a:ln>
                <a:solidFill>
                  <a:schemeClr val="bg1"/>
                </a:solidFill>
              </a:rPr>
              <a:t> </a:t>
            </a:r>
            <a:r>
              <a:rPr lang="en-GB" sz="6000" spc="0" dirty="0" err="1">
                <a:ln w="0">
                  <a:noFill/>
                </a:ln>
                <a:solidFill>
                  <a:schemeClr val="bg1"/>
                </a:solidFill>
              </a:rPr>
              <a:t>waar</a:t>
            </a:r>
            <a:endParaRPr lang="en-NL" sz="6000" spc="0" dirty="0">
              <a:ln w="0">
                <a:noFill/>
              </a:ln>
              <a:solidFill>
                <a:schemeClr val="bg1"/>
              </a:solidFill>
            </a:endParaRPr>
          </a:p>
        </p:txBody>
      </p:sp>
      <p:pic>
        <p:nvPicPr>
          <p:cNvPr id="8" name="Afbeelding 7" descr="Afbeelding met tekenfilm, clipart, Tekenfilm, illustratie&#10;&#10;Automatisch gegenereerde beschrijving">
            <a:extLst>
              <a:ext uri="{FF2B5EF4-FFF2-40B4-BE49-F238E27FC236}">
                <a16:creationId xmlns:a16="http://schemas.microsoft.com/office/drawing/2014/main" id="{70E21DBD-9934-64AC-ADE6-8FA4417C19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4232" y="709914"/>
            <a:ext cx="1825666" cy="2230470"/>
          </a:xfrm>
          <a:prstGeom prst="rect">
            <a:avLst/>
          </a:prstGeom>
        </p:spPr>
      </p:pic>
      <p:sp>
        <p:nvSpPr>
          <p:cNvPr id="9" name="Tekstballon: rechthoek met afgeronde hoeken 6">
            <a:extLst>
              <a:ext uri="{FF2B5EF4-FFF2-40B4-BE49-F238E27FC236}">
                <a16:creationId xmlns:a16="http://schemas.microsoft.com/office/drawing/2014/main" id="{A7935BD8-938E-E451-6438-1FE2A5BDF3E1}"/>
              </a:ext>
            </a:extLst>
          </p:cNvPr>
          <p:cNvSpPr/>
          <p:nvPr/>
        </p:nvSpPr>
        <p:spPr>
          <a:xfrm flipH="1">
            <a:off x="2739305" y="1513956"/>
            <a:ext cx="6139534" cy="1642452"/>
          </a:xfrm>
          <a:prstGeom prst="wedgeRoundRectCallout">
            <a:avLst>
              <a:gd name="adj1" fmla="val -36529"/>
              <a:gd name="adj2" fmla="val 68738"/>
              <a:gd name="adj3" fmla="val 16667"/>
            </a:avLst>
          </a:prstGeom>
          <a:solidFill>
            <a:schemeClr val="bg1"/>
          </a:solidFill>
          <a:ln w="19050">
            <a:noFill/>
          </a:ln>
          <a:effectLst>
            <a:outerShdw blurRad="50800" dist="38100" dir="2700000" algn="tl" rotWithShape="0">
              <a:srgbClr val="003D86">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solidFill>
                <a:sysClr val="windowText" lastClr="000000"/>
              </a:solidFill>
            </a:endParaRPr>
          </a:p>
        </p:txBody>
      </p:sp>
      <p:sp>
        <p:nvSpPr>
          <p:cNvPr id="11" name="Tekstvak 10">
            <a:extLst>
              <a:ext uri="{FF2B5EF4-FFF2-40B4-BE49-F238E27FC236}">
                <a16:creationId xmlns:a16="http://schemas.microsoft.com/office/drawing/2014/main" id="{8D2C2E52-EBF8-8395-79A1-41E72A02841A}"/>
              </a:ext>
            </a:extLst>
          </p:cNvPr>
          <p:cNvSpPr txBox="1"/>
          <p:nvPr/>
        </p:nvSpPr>
        <p:spPr>
          <a:xfrm>
            <a:off x="2862353" y="1635712"/>
            <a:ext cx="5951644" cy="1477328"/>
          </a:xfrm>
          <a:prstGeom prst="rect">
            <a:avLst/>
          </a:prstGeom>
          <a:noFill/>
        </p:spPr>
        <p:txBody>
          <a:bodyPr wrap="square">
            <a:spAutoFit/>
          </a:bodyPr>
          <a:lstStyle/>
          <a:p>
            <a:r>
              <a:rPr lang="nl-NL" b="1" dirty="0">
                <a:solidFill>
                  <a:srgbClr val="1F4A7D"/>
                </a:solidFill>
                <a:effectLst/>
                <a:latin typeface="Ruddy" panose="00000500000000000000" pitchFamily="2" charset="0"/>
              </a:rPr>
              <a:t>Het achterlicht is inderdaad rood, maar het mag </a:t>
            </a:r>
            <a:r>
              <a:rPr lang="nl-NL" b="1" dirty="0">
                <a:solidFill>
                  <a:srgbClr val="003D86"/>
                </a:solidFill>
                <a:effectLst/>
                <a:latin typeface="Ruddy" panose="00000500000000000000" pitchFamily="2" charset="0"/>
              </a:rPr>
              <a:t>niet</a:t>
            </a:r>
            <a:r>
              <a:rPr lang="nl-NL" b="1" dirty="0">
                <a:solidFill>
                  <a:srgbClr val="1F4A7D"/>
                </a:solidFill>
                <a:effectLst/>
                <a:latin typeface="Ruddy" panose="00000500000000000000" pitchFamily="2" charset="0"/>
              </a:rPr>
              <a:t> knipperen. Knipperend licht valt minder goed op en het maakt het lastig voor andere weggebruikers om in te schatten hoe ver de fietser bij hen vandaan is.</a:t>
            </a:r>
            <a:endParaRPr lang="nl-NL" b="1" dirty="0">
              <a:effectLst/>
              <a:latin typeface="Ruddy" panose="00000500000000000000" pitchFamily="2" charset="0"/>
            </a:endParaRPr>
          </a:p>
        </p:txBody>
      </p:sp>
    </p:spTree>
    <p:extLst>
      <p:ext uri="{BB962C8B-B14F-4D97-AF65-F5344CB8AC3E}">
        <p14:creationId xmlns:p14="http://schemas.microsoft.com/office/powerpoint/2010/main" val="3309518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childTnLst>
                          </p:cTn>
                        </p:par>
                        <p:par>
                          <p:cTn id="15" fill="hold">
                            <p:stCondLst>
                              <p:cond delay="2000"/>
                            </p:stCondLst>
                            <p:childTnLst>
                              <p:par>
                                <p:cTn id="16" presetID="42" presetClass="path" presetSubtype="0" accel="50000" decel="50000" fill="hold" grpId="1" nodeType="afterEffect">
                                  <p:stCondLst>
                                    <p:cond delay="0"/>
                                  </p:stCondLst>
                                  <p:childTnLst>
                                    <p:animMotion origin="layout" path="M 0 0 L 0 0.25 E" pathEditMode="relative" ptsTypes="">
                                      <p:cBhvr>
                                        <p:cTn id="17" dur="2000" fill="hold"/>
                                        <p:tgtEl>
                                          <p:spTgt spid="4"/>
                                        </p:tgtEl>
                                        <p:attrNameLst>
                                          <p:attrName>ppt_x</p:attrName>
                                          <p:attrName>ppt_y</p:attrName>
                                        </p:attrNameLst>
                                      </p:cBhvr>
                                    </p:animMotion>
                                  </p:childTnLst>
                                </p:cTn>
                              </p:par>
                              <p:par>
                                <p:cTn id="18" presetID="42" presetClass="path" presetSubtype="0" accel="50000" decel="50000" fill="hold" nodeType="withEffect">
                                  <p:stCondLst>
                                    <p:cond delay="0"/>
                                  </p:stCondLst>
                                  <p:childTnLst>
                                    <p:animMotion origin="layout" path="M 0 0 L 0 0.25 E" pathEditMode="relative" ptsTypes="">
                                      <p:cBhvr>
                                        <p:cTn id="19" dur="2000" fill="hold"/>
                                        <p:tgtEl>
                                          <p:spTgt spid="8"/>
                                        </p:tgtEl>
                                        <p:attrNameLst>
                                          <p:attrName>ppt_x</p:attrName>
                                          <p:attrName>ppt_y</p:attrName>
                                        </p:attrNameLst>
                                      </p:cBhvr>
                                    </p:animMotion>
                                  </p:childTnLst>
                                </p:cTn>
                              </p:par>
                              <p:par>
                                <p:cTn id="20" presetID="42" presetClass="path" presetSubtype="0" accel="50000" decel="50000" fill="hold" grpId="1" nodeType="withEffect">
                                  <p:stCondLst>
                                    <p:cond delay="0"/>
                                  </p:stCondLst>
                                  <p:childTnLst>
                                    <p:animMotion origin="layout" path="M 0 0 L 0 0.25 E" pathEditMode="relative" ptsTypes="">
                                      <p:cBhvr>
                                        <p:cTn id="21" dur="2000" fill="hold"/>
                                        <p:tgtEl>
                                          <p:spTgt spid="5"/>
                                        </p:tgtEl>
                                        <p:attrNameLst>
                                          <p:attrName>ppt_x</p:attrName>
                                          <p:attrName>ppt_y</p:attrName>
                                        </p:attrNameLst>
                                      </p:cBhvr>
                                    </p:animMotion>
                                  </p:childTnLst>
                                </p:cTn>
                              </p:par>
                            </p:childTnLst>
                          </p:cTn>
                        </p:par>
                        <p:par>
                          <p:cTn id="22" fill="hold">
                            <p:stCondLst>
                              <p:cond delay="4000"/>
                            </p:stCondLst>
                            <p:childTnLst>
                              <p:par>
                                <p:cTn id="23" presetID="1" presetClass="entr" presetSubtype="0" fill="hold" nodeType="after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childTnLst>
                                </p:cTn>
                              </p:par>
                            </p:childTnLst>
                          </p:cTn>
                        </p:par>
                        <p:par>
                          <p:cTn id="25" fill="hold">
                            <p:stCondLst>
                              <p:cond delay="40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P spid="5" grpId="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E957B-6F8B-E34D-F86D-37F7E9B66DD7}"/>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401EB640-C397-667B-C128-06D22562BF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57CDB91C-60D3-B4C3-060C-353657F4E698}"/>
              </a:ext>
            </a:extLst>
          </p:cNvPr>
          <p:cNvSpPr/>
          <p:nvPr/>
        </p:nvSpPr>
        <p:spPr>
          <a:xfrm>
            <a:off x="3298371" y="2132856"/>
            <a:ext cx="5595256" cy="3133512"/>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Title 1">
            <a:extLst>
              <a:ext uri="{FF2B5EF4-FFF2-40B4-BE49-F238E27FC236}">
                <a16:creationId xmlns:a16="http://schemas.microsoft.com/office/drawing/2014/main" id="{8D3CA4C0-9599-DC40-F98A-1B9959E064E6}"/>
              </a:ext>
            </a:extLst>
          </p:cNvPr>
          <p:cNvSpPr txBox="1">
            <a:spLocks/>
          </p:cNvSpPr>
          <p:nvPr/>
        </p:nvSpPr>
        <p:spPr>
          <a:xfrm>
            <a:off x="1254224" y="548680"/>
            <a:ext cx="9683550"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Aptos" panose="020B0004020202020204" pitchFamily="34" charset="0"/>
                <a:cs typeface="Times New Roman" panose="02020603050405020304" pitchFamily="18" charset="0"/>
              </a:rPr>
              <a:t>Losse fietslampjes mag je op je hoofd, armen of benen vastmaken. </a:t>
            </a:r>
            <a:endParaRPr lang="en-NL" dirty="0"/>
          </a:p>
        </p:txBody>
      </p:sp>
    </p:spTree>
    <p:extLst>
      <p:ext uri="{BB962C8B-B14F-4D97-AF65-F5344CB8AC3E}">
        <p14:creationId xmlns:p14="http://schemas.microsoft.com/office/powerpoint/2010/main" val="34539391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15B34-7C94-5E41-3D70-DE02AD3BA2C3}"/>
            </a:ext>
          </a:extLst>
        </p:cNvPr>
        <p:cNvGrpSpPr/>
        <p:nvPr/>
      </p:nvGrpSpPr>
      <p:grpSpPr>
        <a:xfrm>
          <a:off x="0" y="0"/>
          <a:ext cx="0" cy="0"/>
          <a:chOff x="0" y="0"/>
          <a:chExt cx="0" cy="0"/>
        </a:xfrm>
      </p:grpSpPr>
      <p:pic>
        <p:nvPicPr>
          <p:cNvPr id="6" name="Picture 5" descr="A white card with blue and orange logo&#10;&#10;Description automatically generated">
            <a:extLst>
              <a:ext uri="{FF2B5EF4-FFF2-40B4-BE49-F238E27FC236}">
                <a16:creationId xmlns:a16="http://schemas.microsoft.com/office/drawing/2014/main" id="{25507438-9062-7BD6-04F3-998B1805F2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6480" y="5482393"/>
            <a:ext cx="1605920" cy="1254625"/>
          </a:xfrm>
          <a:prstGeom prst="rect">
            <a:avLst/>
          </a:prstGeom>
        </p:spPr>
      </p:pic>
      <p:sp>
        <p:nvSpPr>
          <p:cNvPr id="10" name="Stroomdiagram: Handmatige invoer 6">
            <a:extLst>
              <a:ext uri="{FF2B5EF4-FFF2-40B4-BE49-F238E27FC236}">
                <a16:creationId xmlns:a16="http://schemas.microsoft.com/office/drawing/2014/main" id="{F9F3D15F-1680-0C5D-2D8F-CDECA0F81C0C}"/>
              </a:ext>
            </a:extLst>
          </p:cNvPr>
          <p:cNvSpPr/>
          <p:nvPr/>
        </p:nvSpPr>
        <p:spPr>
          <a:xfrm>
            <a:off x="3298371" y="2132856"/>
            <a:ext cx="5595256" cy="3133512"/>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blipFill>
            <a:blip r:embed="rId4">
              <a:extLst>
                <a:ext uri="{28A0092B-C50C-407E-A947-70E740481C1C}">
                  <a14:useLocalDpi xmlns:a14="http://schemas.microsoft.com/office/drawing/2010/main" val="0"/>
                </a:ext>
              </a:extLst>
            </a:blip>
            <a:stretch>
              <a:fillRect/>
            </a:stretch>
          </a:blip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Title 1">
            <a:extLst>
              <a:ext uri="{FF2B5EF4-FFF2-40B4-BE49-F238E27FC236}">
                <a16:creationId xmlns:a16="http://schemas.microsoft.com/office/drawing/2014/main" id="{6225230E-F74B-3F2E-09BB-B30B551F4CD8}"/>
              </a:ext>
            </a:extLst>
          </p:cNvPr>
          <p:cNvSpPr txBox="1">
            <a:spLocks/>
          </p:cNvSpPr>
          <p:nvPr/>
        </p:nvSpPr>
        <p:spPr>
          <a:xfrm>
            <a:off x="1254224" y="548680"/>
            <a:ext cx="9683550" cy="1754451"/>
          </a:xfrm>
          <a:prstGeom prst="rect">
            <a:avLst/>
          </a:prstGeom>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nl-NL" dirty="0">
                <a:effectLst/>
                <a:ea typeface="Aptos" panose="020B0004020202020204" pitchFamily="34" charset="0"/>
                <a:cs typeface="Times New Roman" panose="02020603050405020304" pitchFamily="18" charset="0"/>
              </a:rPr>
              <a:t>Losse fietslampjes mag je op je hoofd, armen of benen vastmaken. </a:t>
            </a:r>
            <a:endParaRPr lang="en-NL" dirty="0"/>
          </a:p>
        </p:txBody>
      </p:sp>
      <p:sp>
        <p:nvSpPr>
          <p:cNvPr id="2" name="Rechthoek 1">
            <a:extLst>
              <a:ext uri="{FF2B5EF4-FFF2-40B4-BE49-F238E27FC236}">
                <a16:creationId xmlns:a16="http://schemas.microsoft.com/office/drawing/2014/main" id="{784B2769-6E71-9769-89A3-9EADABA7BFBC}"/>
              </a:ext>
            </a:extLst>
          </p:cNvPr>
          <p:cNvSpPr/>
          <p:nvPr/>
        </p:nvSpPr>
        <p:spPr>
          <a:xfrm>
            <a:off x="0" y="0"/>
            <a:ext cx="12192000" cy="6858000"/>
          </a:xfrm>
          <a:prstGeom prst="rect">
            <a:avLst/>
          </a:prstGeom>
          <a:gradFill flip="none" rotWithShape="1">
            <a:gsLst>
              <a:gs pos="0">
                <a:srgbClr val="C7E3F3"/>
              </a:gs>
              <a:gs pos="48000">
                <a:srgbClr val="EAF5FD">
                  <a:alpha val="77000"/>
                </a:srgbClr>
              </a:gs>
              <a:gs pos="99000">
                <a:srgbClr val="EAF5FD">
                  <a:alpha val="66055"/>
                </a:srgbClr>
              </a:gs>
            </a:gsLst>
            <a:lin ang="16200000" scaled="1"/>
            <a:tileRect/>
          </a:gradFill>
          <a:ln>
            <a:solidFill>
              <a:srgbClr val="003D8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400" b="1" dirty="0">
              <a:solidFill>
                <a:schemeClr val="bg1"/>
              </a:solidFill>
            </a:endParaRPr>
          </a:p>
        </p:txBody>
      </p:sp>
      <p:sp>
        <p:nvSpPr>
          <p:cNvPr id="9" name="Stroomdiagram: Handmatige invoer 6">
            <a:extLst>
              <a:ext uri="{FF2B5EF4-FFF2-40B4-BE49-F238E27FC236}">
                <a16:creationId xmlns:a16="http://schemas.microsoft.com/office/drawing/2014/main" id="{EC1A1425-4921-12B5-47FC-2946CDA4E8BE}"/>
              </a:ext>
            </a:extLst>
          </p:cNvPr>
          <p:cNvSpPr/>
          <p:nvPr/>
        </p:nvSpPr>
        <p:spPr>
          <a:xfrm>
            <a:off x="3158166" y="1988840"/>
            <a:ext cx="6266904" cy="2660881"/>
          </a:xfrm>
          <a:custGeom>
            <a:avLst/>
            <a:gdLst>
              <a:gd name="connsiteX0" fmla="*/ 0 w 4824536"/>
              <a:gd name="connsiteY0" fmla="*/ 426481 h 2558834"/>
              <a:gd name="connsiteX1" fmla="*/ 426481 w 4824536"/>
              <a:gd name="connsiteY1" fmla="*/ 0 h 2558834"/>
              <a:gd name="connsiteX2" fmla="*/ 4398055 w 4824536"/>
              <a:gd name="connsiteY2" fmla="*/ 0 h 2558834"/>
              <a:gd name="connsiteX3" fmla="*/ 4824536 w 4824536"/>
              <a:gd name="connsiteY3" fmla="*/ 426481 h 2558834"/>
              <a:gd name="connsiteX4" fmla="*/ 4824536 w 4824536"/>
              <a:gd name="connsiteY4" fmla="*/ 2132353 h 2558834"/>
              <a:gd name="connsiteX5" fmla="*/ 4398055 w 4824536"/>
              <a:gd name="connsiteY5" fmla="*/ 2558834 h 2558834"/>
              <a:gd name="connsiteX6" fmla="*/ 426481 w 4824536"/>
              <a:gd name="connsiteY6" fmla="*/ 2558834 h 2558834"/>
              <a:gd name="connsiteX7" fmla="*/ 0 w 4824536"/>
              <a:gd name="connsiteY7" fmla="*/ 2132353 h 2558834"/>
              <a:gd name="connsiteX8" fmla="*/ 0 w 4824536"/>
              <a:gd name="connsiteY8" fmla="*/ 426481 h 2558834"/>
              <a:gd name="connsiteX0" fmla="*/ 0 w 4824536"/>
              <a:gd name="connsiteY0" fmla="*/ 535339 h 2667692"/>
              <a:gd name="connsiteX1" fmla="*/ 426481 w 4824536"/>
              <a:gd name="connsiteY1" fmla="*/ 108858 h 2667692"/>
              <a:gd name="connsiteX2" fmla="*/ 4405312 w 4824536"/>
              <a:gd name="connsiteY2" fmla="*/ 0 h 2667692"/>
              <a:gd name="connsiteX3" fmla="*/ 4824536 w 4824536"/>
              <a:gd name="connsiteY3" fmla="*/ 535339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4536"/>
              <a:gd name="connsiteY0" fmla="*/ 535339 h 2667692"/>
              <a:gd name="connsiteX1" fmla="*/ 426481 w 4824536"/>
              <a:gd name="connsiteY1" fmla="*/ 108858 h 2667692"/>
              <a:gd name="connsiteX2" fmla="*/ 4405312 w 4824536"/>
              <a:gd name="connsiteY2" fmla="*/ 0 h 2667692"/>
              <a:gd name="connsiteX3" fmla="*/ 4759222 w 4824536"/>
              <a:gd name="connsiteY3" fmla="*/ 288596 h 2667692"/>
              <a:gd name="connsiteX4" fmla="*/ 4824536 w 4824536"/>
              <a:gd name="connsiteY4" fmla="*/ 2241211 h 2667692"/>
              <a:gd name="connsiteX5" fmla="*/ 4398055 w 4824536"/>
              <a:gd name="connsiteY5" fmla="*/ 2667692 h 2667692"/>
              <a:gd name="connsiteX6" fmla="*/ 426481 w 4824536"/>
              <a:gd name="connsiteY6" fmla="*/ 2667692 h 2667692"/>
              <a:gd name="connsiteX7" fmla="*/ 0 w 4824536"/>
              <a:gd name="connsiteY7" fmla="*/ 2241211 h 2667692"/>
              <a:gd name="connsiteX8" fmla="*/ 0 w 4824536"/>
              <a:gd name="connsiteY8" fmla="*/ 535339 h 2667692"/>
              <a:gd name="connsiteX0" fmla="*/ 0 w 4828693"/>
              <a:gd name="connsiteY0" fmla="*/ 635092 h 2667692"/>
              <a:gd name="connsiteX1" fmla="*/ 430638 w 4828693"/>
              <a:gd name="connsiteY1" fmla="*/ 108858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347511 w 4828693"/>
              <a:gd name="connsiteY1" fmla="*/ 162891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0 w 4828693"/>
              <a:gd name="connsiteY0" fmla="*/ 635092 h 2667692"/>
              <a:gd name="connsiteX1" fmla="*/ 459733 w 4828693"/>
              <a:gd name="connsiteY1" fmla="*/ 113014 h 2667692"/>
              <a:gd name="connsiteX2" fmla="*/ 4409469 w 4828693"/>
              <a:gd name="connsiteY2" fmla="*/ 0 h 2667692"/>
              <a:gd name="connsiteX3" fmla="*/ 4763379 w 4828693"/>
              <a:gd name="connsiteY3" fmla="*/ 288596 h 2667692"/>
              <a:gd name="connsiteX4" fmla="*/ 4828693 w 4828693"/>
              <a:gd name="connsiteY4" fmla="*/ 2241211 h 2667692"/>
              <a:gd name="connsiteX5" fmla="*/ 4402212 w 4828693"/>
              <a:gd name="connsiteY5" fmla="*/ 2667692 h 2667692"/>
              <a:gd name="connsiteX6" fmla="*/ 430638 w 4828693"/>
              <a:gd name="connsiteY6" fmla="*/ 2667692 h 2667692"/>
              <a:gd name="connsiteX7" fmla="*/ 4157 w 4828693"/>
              <a:gd name="connsiteY7" fmla="*/ 2241211 h 2667692"/>
              <a:gd name="connsiteX8" fmla="*/ 0 w 4828693"/>
              <a:gd name="connsiteY8" fmla="*/ 635092 h 2667692"/>
              <a:gd name="connsiteX0" fmla="*/ 4341 w 4824721"/>
              <a:gd name="connsiteY0" fmla="*/ 547809 h 2667692"/>
              <a:gd name="connsiteX1" fmla="*/ 455761 w 4824721"/>
              <a:gd name="connsiteY1" fmla="*/ 113014 h 2667692"/>
              <a:gd name="connsiteX2" fmla="*/ 4405497 w 4824721"/>
              <a:gd name="connsiteY2" fmla="*/ 0 h 2667692"/>
              <a:gd name="connsiteX3" fmla="*/ 4759407 w 4824721"/>
              <a:gd name="connsiteY3" fmla="*/ 288596 h 2667692"/>
              <a:gd name="connsiteX4" fmla="*/ 4824721 w 4824721"/>
              <a:gd name="connsiteY4" fmla="*/ 2241211 h 2667692"/>
              <a:gd name="connsiteX5" fmla="*/ 4398240 w 4824721"/>
              <a:gd name="connsiteY5" fmla="*/ 2667692 h 2667692"/>
              <a:gd name="connsiteX6" fmla="*/ 426666 w 4824721"/>
              <a:gd name="connsiteY6" fmla="*/ 2667692 h 2667692"/>
              <a:gd name="connsiteX7" fmla="*/ 185 w 4824721"/>
              <a:gd name="connsiteY7" fmla="*/ 2241211 h 2667692"/>
              <a:gd name="connsiteX8" fmla="*/ 4341 w 4824721"/>
              <a:gd name="connsiteY8" fmla="*/ 547809 h 2667692"/>
              <a:gd name="connsiteX0" fmla="*/ 4341 w 4824721"/>
              <a:gd name="connsiteY0" fmla="*/ 581060 h 2700943"/>
              <a:gd name="connsiteX1" fmla="*/ 455761 w 4824721"/>
              <a:gd name="connsiteY1" fmla="*/ 146265 h 2700943"/>
              <a:gd name="connsiteX2" fmla="*/ 4417966 w 4824721"/>
              <a:gd name="connsiteY2" fmla="*/ 0 h 2700943"/>
              <a:gd name="connsiteX3" fmla="*/ 4759407 w 4824721"/>
              <a:gd name="connsiteY3" fmla="*/ 321847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0943"/>
              <a:gd name="connsiteX1" fmla="*/ 455761 w 4824721"/>
              <a:gd name="connsiteY1" fmla="*/ 146265 h 2700943"/>
              <a:gd name="connsiteX2" fmla="*/ 4417966 w 4824721"/>
              <a:gd name="connsiteY2" fmla="*/ 0 h 2700943"/>
              <a:gd name="connsiteX3" fmla="*/ 4821752 w 4824721"/>
              <a:gd name="connsiteY3" fmla="*/ 438225 h 2700943"/>
              <a:gd name="connsiteX4" fmla="*/ 4824721 w 4824721"/>
              <a:gd name="connsiteY4" fmla="*/ 2274462 h 2700943"/>
              <a:gd name="connsiteX5" fmla="*/ 4398240 w 4824721"/>
              <a:gd name="connsiteY5" fmla="*/ 2700943 h 2700943"/>
              <a:gd name="connsiteX6" fmla="*/ 426666 w 4824721"/>
              <a:gd name="connsiteY6" fmla="*/ 2700943 h 2700943"/>
              <a:gd name="connsiteX7" fmla="*/ 185 w 4824721"/>
              <a:gd name="connsiteY7" fmla="*/ 2274462 h 2700943"/>
              <a:gd name="connsiteX8" fmla="*/ 4341 w 4824721"/>
              <a:gd name="connsiteY8" fmla="*/ 581060 h 2700943"/>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256"/>
              <a:gd name="connsiteX1" fmla="*/ 455761 w 4824721"/>
              <a:gd name="connsiteY1" fmla="*/ 146265 h 2709256"/>
              <a:gd name="connsiteX2" fmla="*/ 4417966 w 4824721"/>
              <a:gd name="connsiteY2" fmla="*/ 0 h 2709256"/>
              <a:gd name="connsiteX3" fmla="*/ 4821752 w 4824721"/>
              <a:gd name="connsiteY3" fmla="*/ 438225 h 2709256"/>
              <a:gd name="connsiteX4" fmla="*/ 4824721 w 4824721"/>
              <a:gd name="connsiteY4" fmla="*/ 2274462 h 2709256"/>
              <a:gd name="connsiteX5" fmla="*/ 4323425 w 4824721"/>
              <a:gd name="connsiteY5" fmla="*/ 2709256 h 2709256"/>
              <a:gd name="connsiteX6" fmla="*/ 426666 w 4824721"/>
              <a:gd name="connsiteY6" fmla="*/ 2700943 h 2709256"/>
              <a:gd name="connsiteX7" fmla="*/ 185 w 4824721"/>
              <a:gd name="connsiteY7" fmla="*/ 2274462 h 2709256"/>
              <a:gd name="connsiteX8" fmla="*/ 4341 w 4824721"/>
              <a:gd name="connsiteY8" fmla="*/ 581060 h 2709256"/>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438225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24721"/>
              <a:gd name="connsiteY0" fmla="*/ 581060 h 2709318"/>
              <a:gd name="connsiteX1" fmla="*/ 455761 w 4824721"/>
              <a:gd name="connsiteY1" fmla="*/ 146265 h 2709318"/>
              <a:gd name="connsiteX2" fmla="*/ 4417966 w 4824721"/>
              <a:gd name="connsiteY2" fmla="*/ 0 h 2709318"/>
              <a:gd name="connsiteX3" fmla="*/ 4821752 w 4824721"/>
              <a:gd name="connsiteY3" fmla="*/ 542134 h 2709318"/>
              <a:gd name="connsiteX4" fmla="*/ 4824721 w 4824721"/>
              <a:gd name="connsiteY4" fmla="*/ 2274462 h 2709318"/>
              <a:gd name="connsiteX5" fmla="*/ 4323425 w 4824721"/>
              <a:gd name="connsiteY5" fmla="*/ 2709256 h 2709318"/>
              <a:gd name="connsiteX6" fmla="*/ 426666 w 4824721"/>
              <a:gd name="connsiteY6" fmla="*/ 2700943 h 2709318"/>
              <a:gd name="connsiteX7" fmla="*/ 185 w 4824721"/>
              <a:gd name="connsiteY7" fmla="*/ 2274462 h 2709318"/>
              <a:gd name="connsiteX8" fmla="*/ 4341 w 4824721"/>
              <a:gd name="connsiteY8" fmla="*/ 581060 h 2709318"/>
              <a:gd name="connsiteX0" fmla="*/ 4341 w 4834282"/>
              <a:gd name="connsiteY0" fmla="*/ 581060 h 2709318"/>
              <a:gd name="connsiteX1" fmla="*/ 455761 w 4834282"/>
              <a:gd name="connsiteY1" fmla="*/ 146265 h 2709318"/>
              <a:gd name="connsiteX2" fmla="*/ 4417966 w 4834282"/>
              <a:gd name="connsiteY2" fmla="*/ 0 h 2709318"/>
              <a:gd name="connsiteX3" fmla="*/ 4834222 w 4834282"/>
              <a:gd name="connsiteY3" fmla="*/ 504726 h 2709318"/>
              <a:gd name="connsiteX4" fmla="*/ 4824721 w 4834282"/>
              <a:gd name="connsiteY4" fmla="*/ 2274462 h 2709318"/>
              <a:gd name="connsiteX5" fmla="*/ 4323425 w 4834282"/>
              <a:gd name="connsiteY5" fmla="*/ 2709256 h 2709318"/>
              <a:gd name="connsiteX6" fmla="*/ 426666 w 4834282"/>
              <a:gd name="connsiteY6" fmla="*/ 2700943 h 2709318"/>
              <a:gd name="connsiteX7" fmla="*/ 185 w 4834282"/>
              <a:gd name="connsiteY7" fmla="*/ 2274462 h 2709318"/>
              <a:gd name="connsiteX8" fmla="*/ 4341 w 4834282"/>
              <a:gd name="connsiteY8" fmla="*/ 581060 h 2709318"/>
              <a:gd name="connsiteX0" fmla="*/ 4341 w 4835698"/>
              <a:gd name="connsiteY0" fmla="*/ 581060 h 2709318"/>
              <a:gd name="connsiteX1" fmla="*/ 455761 w 4835698"/>
              <a:gd name="connsiteY1" fmla="*/ 146265 h 2709318"/>
              <a:gd name="connsiteX2" fmla="*/ 4417966 w 4835698"/>
              <a:gd name="connsiteY2" fmla="*/ 0 h 2709318"/>
              <a:gd name="connsiteX3" fmla="*/ 4834222 w 4835698"/>
              <a:gd name="connsiteY3" fmla="*/ 504726 h 2709318"/>
              <a:gd name="connsiteX4" fmla="*/ 4824721 w 4835698"/>
              <a:gd name="connsiteY4" fmla="*/ 2274462 h 2709318"/>
              <a:gd name="connsiteX5" fmla="*/ 4323425 w 4835698"/>
              <a:gd name="connsiteY5" fmla="*/ 2709256 h 2709318"/>
              <a:gd name="connsiteX6" fmla="*/ 426666 w 4835698"/>
              <a:gd name="connsiteY6" fmla="*/ 2700943 h 2709318"/>
              <a:gd name="connsiteX7" fmla="*/ 185 w 4835698"/>
              <a:gd name="connsiteY7" fmla="*/ 2274462 h 2709318"/>
              <a:gd name="connsiteX8" fmla="*/ 4341 w 4835698"/>
              <a:gd name="connsiteY8" fmla="*/ 581060 h 2709318"/>
              <a:gd name="connsiteX0" fmla="*/ 20839 w 4852196"/>
              <a:gd name="connsiteY0" fmla="*/ 581060 h 2709318"/>
              <a:gd name="connsiteX1" fmla="*/ 472259 w 4852196"/>
              <a:gd name="connsiteY1" fmla="*/ 146265 h 2709318"/>
              <a:gd name="connsiteX2" fmla="*/ 4434464 w 4852196"/>
              <a:gd name="connsiteY2" fmla="*/ 0 h 2709318"/>
              <a:gd name="connsiteX3" fmla="*/ 4850720 w 4852196"/>
              <a:gd name="connsiteY3" fmla="*/ 504726 h 2709318"/>
              <a:gd name="connsiteX4" fmla="*/ 4841219 w 4852196"/>
              <a:gd name="connsiteY4" fmla="*/ 2274462 h 2709318"/>
              <a:gd name="connsiteX5" fmla="*/ 4339923 w 4852196"/>
              <a:gd name="connsiteY5" fmla="*/ 2709256 h 2709318"/>
              <a:gd name="connsiteX6" fmla="*/ 443164 w 4852196"/>
              <a:gd name="connsiteY6" fmla="*/ 2700943 h 2709318"/>
              <a:gd name="connsiteX7" fmla="*/ 58 w 4852196"/>
              <a:gd name="connsiteY7" fmla="*/ 2245368 h 2709318"/>
              <a:gd name="connsiteX8" fmla="*/ 20839 w 4852196"/>
              <a:gd name="connsiteY8" fmla="*/ 581060 h 270931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20839 w 4852196"/>
              <a:gd name="connsiteY0" fmla="*/ 581060 h 2717568"/>
              <a:gd name="connsiteX1" fmla="*/ 472259 w 4852196"/>
              <a:gd name="connsiteY1" fmla="*/ 146265 h 2717568"/>
              <a:gd name="connsiteX2" fmla="*/ 4434464 w 4852196"/>
              <a:gd name="connsiteY2" fmla="*/ 0 h 2717568"/>
              <a:gd name="connsiteX3" fmla="*/ 4850720 w 4852196"/>
              <a:gd name="connsiteY3" fmla="*/ 504726 h 2717568"/>
              <a:gd name="connsiteX4" fmla="*/ 4841219 w 4852196"/>
              <a:gd name="connsiteY4" fmla="*/ 2274462 h 2717568"/>
              <a:gd name="connsiteX5" fmla="*/ 4339923 w 4852196"/>
              <a:gd name="connsiteY5" fmla="*/ 2709256 h 2717568"/>
              <a:gd name="connsiteX6" fmla="*/ 451476 w 4852196"/>
              <a:gd name="connsiteY6" fmla="*/ 2717568 h 2717568"/>
              <a:gd name="connsiteX7" fmla="*/ 58 w 4852196"/>
              <a:gd name="connsiteY7" fmla="*/ 2245368 h 2717568"/>
              <a:gd name="connsiteX8" fmla="*/ 20839 w 4852196"/>
              <a:gd name="connsiteY8" fmla="*/ 581060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 name="connsiteX0" fmla="*/ 399 w 4852538"/>
              <a:gd name="connsiteY0" fmla="*/ 593529 h 2717568"/>
              <a:gd name="connsiteX1" fmla="*/ 472601 w 4852538"/>
              <a:gd name="connsiteY1" fmla="*/ 146265 h 2717568"/>
              <a:gd name="connsiteX2" fmla="*/ 4434806 w 4852538"/>
              <a:gd name="connsiteY2" fmla="*/ 0 h 2717568"/>
              <a:gd name="connsiteX3" fmla="*/ 4851062 w 4852538"/>
              <a:gd name="connsiteY3" fmla="*/ 504726 h 2717568"/>
              <a:gd name="connsiteX4" fmla="*/ 4841561 w 4852538"/>
              <a:gd name="connsiteY4" fmla="*/ 2274462 h 2717568"/>
              <a:gd name="connsiteX5" fmla="*/ 4340265 w 4852538"/>
              <a:gd name="connsiteY5" fmla="*/ 2709256 h 2717568"/>
              <a:gd name="connsiteX6" fmla="*/ 451818 w 4852538"/>
              <a:gd name="connsiteY6" fmla="*/ 2717568 h 2717568"/>
              <a:gd name="connsiteX7" fmla="*/ 400 w 4852538"/>
              <a:gd name="connsiteY7" fmla="*/ 2245368 h 2717568"/>
              <a:gd name="connsiteX8" fmla="*/ 399 w 4852538"/>
              <a:gd name="connsiteY8" fmla="*/ 593529 h 271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538" h="2717568">
                <a:moveTo>
                  <a:pt x="399" y="593529"/>
                </a:moveTo>
                <a:cubicBezTo>
                  <a:pt x="399" y="312270"/>
                  <a:pt x="237062" y="146265"/>
                  <a:pt x="472601" y="146265"/>
                </a:cubicBezTo>
                <a:cubicBezTo>
                  <a:pt x="1796459" y="146265"/>
                  <a:pt x="3110948" y="0"/>
                  <a:pt x="4434806" y="0"/>
                </a:cubicBezTo>
                <a:cubicBezTo>
                  <a:pt x="4670345" y="0"/>
                  <a:pt x="4871843" y="227623"/>
                  <a:pt x="4851062" y="504726"/>
                </a:cubicBezTo>
                <a:cubicBezTo>
                  <a:pt x="4852052" y="1116805"/>
                  <a:pt x="4840571" y="1662383"/>
                  <a:pt x="4841561" y="2274462"/>
                </a:cubicBezTo>
                <a:cubicBezTo>
                  <a:pt x="4841561" y="2510001"/>
                  <a:pt x="4633993" y="2713412"/>
                  <a:pt x="4340265" y="2709256"/>
                </a:cubicBezTo>
                <a:lnTo>
                  <a:pt x="451818" y="2717568"/>
                </a:lnTo>
                <a:cubicBezTo>
                  <a:pt x="195497" y="2717568"/>
                  <a:pt x="400" y="2480907"/>
                  <a:pt x="400" y="2245368"/>
                </a:cubicBezTo>
                <a:cubicBezTo>
                  <a:pt x="-986" y="1709995"/>
                  <a:pt x="1785" y="1128902"/>
                  <a:pt x="399" y="593529"/>
                </a:cubicBezTo>
                <a:close/>
              </a:path>
            </a:pathLst>
          </a:custGeom>
          <a:solidFill>
            <a:srgbClr val="003D8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Title 1">
            <a:extLst>
              <a:ext uri="{FF2B5EF4-FFF2-40B4-BE49-F238E27FC236}">
                <a16:creationId xmlns:a16="http://schemas.microsoft.com/office/drawing/2014/main" id="{47BF9E2C-7C17-2F44-3B7D-82DE94DF3E5F}"/>
              </a:ext>
            </a:extLst>
          </p:cNvPr>
          <p:cNvSpPr txBox="1">
            <a:spLocks/>
          </p:cNvSpPr>
          <p:nvPr/>
        </p:nvSpPr>
        <p:spPr>
          <a:xfrm>
            <a:off x="3143672" y="2940384"/>
            <a:ext cx="6266904" cy="757792"/>
          </a:xfrm>
          <a:prstGeom prst="rect">
            <a:avLst/>
          </a:prstGeom>
          <a:ln>
            <a:noFill/>
          </a:ln>
        </p:spPr>
        <p:txBody>
          <a:bodyPr anchor="t">
            <a:noAutofit/>
          </a:bodyPr>
          <a:lstStyle>
            <a:lvl1pPr algn="l" defTabSz="914400" rtl="0" eaLnBrk="1" latinLnBrk="0" hangingPunct="1">
              <a:lnSpc>
                <a:spcPct val="90000"/>
              </a:lnSpc>
              <a:spcBef>
                <a:spcPct val="0"/>
              </a:spcBef>
              <a:buNone/>
              <a:defRPr sz="4000" kern="1200" spc="100" baseline="0">
                <a:solidFill>
                  <a:srgbClr val="F28200"/>
                </a:solidFill>
                <a:latin typeface="Luckiest Guy" panose="02000506000000020004" pitchFamily="2" charset="0"/>
                <a:ea typeface="+mj-ea"/>
                <a:cs typeface="+mj-cs"/>
              </a:defRPr>
            </a:lvl1pPr>
          </a:lstStyle>
          <a:p>
            <a:pPr algn="ctr"/>
            <a:r>
              <a:rPr lang="en-GB" sz="6000" spc="0" dirty="0" err="1">
                <a:ln w="0">
                  <a:noFill/>
                </a:ln>
                <a:solidFill>
                  <a:schemeClr val="bg1"/>
                </a:solidFill>
              </a:rPr>
              <a:t>Niet</a:t>
            </a:r>
            <a:r>
              <a:rPr lang="en-GB" sz="6000" spc="0" dirty="0">
                <a:ln w="0">
                  <a:noFill/>
                </a:ln>
                <a:solidFill>
                  <a:schemeClr val="bg1"/>
                </a:solidFill>
              </a:rPr>
              <a:t> </a:t>
            </a:r>
            <a:r>
              <a:rPr lang="en-GB" sz="6000" spc="0" dirty="0" err="1">
                <a:ln w="0">
                  <a:noFill/>
                </a:ln>
                <a:solidFill>
                  <a:schemeClr val="bg1"/>
                </a:solidFill>
              </a:rPr>
              <a:t>waar</a:t>
            </a:r>
            <a:endParaRPr lang="en-NL" sz="6000" spc="0" dirty="0">
              <a:ln w="0">
                <a:noFill/>
              </a:ln>
              <a:solidFill>
                <a:schemeClr val="bg1"/>
              </a:solidFill>
            </a:endParaRPr>
          </a:p>
        </p:txBody>
      </p:sp>
      <p:pic>
        <p:nvPicPr>
          <p:cNvPr id="12" name="Afbeelding 11" descr="Afbeelding met tekenfilm, clipart, Tekenfilm, illustratie&#10;&#10;Automatisch gegenereerde beschrijving">
            <a:extLst>
              <a:ext uri="{FF2B5EF4-FFF2-40B4-BE49-F238E27FC236}">
                <a16:creationId xmlns:a16="http://schemas.microsoft.com/office/drawing/2014/main" id="{AD000AAD-EAA9-0FF1-2D8C-F99780DF02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4232" y="709914"/>
            <a:ext cx="1825666" cy="2230470"/>
          </a:xfrm>
          <a:prstGeom prst="rect">
            <a:avLst/>
          </a:prstGeom>
        </p:spPr>
      </p:pic>
      <p:sp>
        <p:nvSpPr>
          <p:cNvPr id="13" name="Tekstballon: rechthoek met afgeronde hoeken 6">
            <a:extLst>
              <a:ext uri="{FF2B5EF4-FFF2-40B4-BE49-F238E27FC236}">
                <a16:creationId xmlns:a16="http://schemas.microsoft.com/office/drawing/2014/main" id="{9CF2FBA6-E58C-C471-420C-9D74B3A02E3E}"/>
              </a:ext>
            </a:extLst>
          </p:cNvPr>
          <p:cNvSpPr/>
          <p:nvPr/>
        </p:nvSpPr>
        <p:spPr>
          <a:xfrm flipH="1">
            <a:off x="2739305" y="1513955"/>
            <a:ext cx="6139534" cy="1754451"/>
          </a:xfrm>
          <a:prstGeom prst="wedgeRoundRectCallout">
            <a:avLst>
              <a:gd name="adj1" fmla="val -36529"/>
              <a:gd name="adj2" fmla="val 68738"/>
              <a:gd name="adj3" fmla="val 16667"/>
            </a:avLst>
          </a:prstGeom>
          <a:solidFill>
            <a:schemeClr val="bg1"/>
          </a:solidFill>
          <a:ln w="19050">
            <a:noFill/>
          </a:ln>
          <a:effectLst>
            <a:outerShdw blurRad="50800" dist="38100" dir="2700000" algn="tl" rotWithShape="0">
              <a:srgbClr val="003D86">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solidFill>
                <a:sysClr val="windowText" lastClr="000000"/>
              </a:solidFill>
            </a:endParaRPr>
          </a:p>
        </p:txBody>
      </p:sp>
      <p:sp>
        <p:nvSpPr>
          <p:cNvPr id="4" name="Tekstvak 3">
            <a:extLst>
              <a:ext uri="{FF2B5EF4-FFF2-40B4-BE49-F238E27FC236}">
                <a16:creationId xmlns:a16="http://schemas.microsoft.com/office/drawing/2014/main" id="{E8E0B318-AE58-91D7-71C0-F5156BC859EF}"/>
              </a:ext>
            </a:extLst>
          </p:cNvPr>
          <p:cNvSpPr txBox="1"/>
          <p:nvPr/>
        </p:nvSpPr>
        <p:spPr>
          <a:xfrm>
            <a:off x="2739305" y="1538377"/>
            <a:ext cx="6045589" cy="2308324"/>
          </a:xfrm>
          <a:prstGeom prst="rect">
            <a:avLst/>
          </a:prstGeom>
          <a:noFill/>
        </p:spPr>
        <p:txBody>
          <a:bodyPr wrap="square">
            <a:spAutoFit/>
          </a:bodyPr>
          <a:lstStyle/>
          <a:p>
            <a:pPr lvl="1"/>
            <a:r>
              <a:rPr lang="nl-NL" b="1" dirty="0">
                <a:solidFill>
                  <a:srgbClr val="1F4A7D"/>
                </a:solidFill>
                <a:latin typeface="Ruddy" panose="00000500000000000000" pitchFamily="2" charset="0"/>
              </a:rPr>
              <a:t>Losse lampjes moeten op je stuur, tas, borst of rug worden geplaatst. Deze onderdelen bewegen het minst. De lampjes schijnen dan de goede kant op. Als er een lampje op je arm zit en je zwaait, dan weet een automobilist niet goed waar jij bent. </a:t>
            </a:r>
          </a:p>
          <a:p>
            <a:pPr lvl="1"/>
            <a:endParaRPr lang="nl-NL" b="1" dirty="0">
              <a:solidFill>
                <a:srgbClr val="1F4A7D"/>
              </a:solidFill>
              <a:latin typeface="Ruddy" panose="00000500000000000000" pitchFamily="2" charset="0"/>
            </a:endParaRPr>
          </a:p>
          <a:p>
            <a:endParaRPr lang="nl-NL" b="1" dirty="0">
              <a:effectLst/>
              <a:latin typeface="Ruddy" panose="00000500000000000000" pitchFamily="2" charset="0"/>
            </a:endParaRPr>
          </a:p>
        </p:txBody>
      </p:sp>
    </p:spTree>
    <p:extLst>
      <p:ext uri="{BB962C8B-B14F-4D97-AF65-F5344CB8AC3E}">
        <p14:creationId xmlns:p14="http://schemas.microsoft.com/office/powerpoint/2010/main" val="9538531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2000"/>
                            </p:stCondLst>
                            <p:childTnLst>
                              <p:par>
                                <p:cTn id="16" presetID="42" presetClass="path" presetSubtype="0" accel="50000" decel="50000" fill="hold" grpId="1" nodeType="afterEffect">
                                  <p:stCondLst>
                                    <p:cond delay="0"/>
                                  </p:stCondLst>
                                  <p:childTnLst>
                                    <p:animMotion origin="layout" path="M 0 0 L 0 0.25 E" pathEditMode="relative" ptsTypes="">
                                      <p:cBhvr>
                                        <p:cTn id="17" dur="2000" fill="hold"/>
                                        <p:tgtEl>
                                          <p:spTgt spid="9"/>
                                        </p:tgtEl>
                                        <p:attrNameLst>
                                          <p:attrName>ppt_x</p:attrName>
                                          <p:attrName>ppt_y</p:attrName>
                                        </p:attrNameLst>
                                      </p:cBhvr>
                                    </p:animMotion>
                                  </p:childTnLst>
                                </p:cTn>
                              </p:par>
                              <p:par>
                                <p:cTn id="18" presetID="42" presetClass="path" presetSubtype="0" accel="50000" decel="50000" fill="hold" nodeType="withEffect">
                                  <p:stCondLst>
                                    <p:cond delay="0"/>
                                  </p:stCondLst>
                                  <p:childTnLst>
                                    <p:animMotion origin="layout" path="M 0 0 L 0 0.25 E" pathEditMode="relative" ptsTypes="">
                                      <p:cBhvr>
                                        <p:cTn id="19" dur="2000" fill="hold"/>
                                        <p:tgtEl>
                                          <p:spTgt spid="12"/>
                                        </p:tgtEl>
                                        <p:attrNameLst>
                                          <p:attrName>ppt_x</p:attrName>
                                          <p:attrName>ppt_y</p:attrName>
                                        </p:attrNameLst>
                                      </p:cBhvr>
                                    </p:animMotion>
                                  </p:childTnLst>
                                </p:cTn>
                              </p:par>
                              <p:par>
                                <p:cTn id="20" presetID="42" presetClass="path" presetSubtype="0" accel="50000" decel="50000" fill="hold" grpId="1" nodeType="withEffect">
                                  <p:stCondLst>
                                    <p:cond delay="0"/>
                                  </p:stCondLst>
                                  <p:childTnLst>
                                    <p:animMotion origin="layout" path="M 0 0 L 0 0.25 E" pathEditMode="relative" ptsTypes="">
                                      <p:cBhvr>
                                        <p:cTn id="21" dur="2000" fill="hold"/>
                                        <p:tgtEl>
                                          <p:spTgt spid="11"/>
                                        </p:tgtEl>
                                        <p:attrNameLst>
                                          <p:attrName>ppt_x</p:attrName>
                                          <p:attrName>ppt_y</p:attrName>
                                        </p:attrNameLst>
                                      </p:cBhvr>
                                    </p:animMotion>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4500"/>
                            </p:stCondLst>
                            <p:childTnLst>
                              <p:par>
                                <p:cTn id="27" presetID="1" presetClass="entr" presetSubtype="0" fill="hold" nodeType="after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p:bldP spid="11" grpId="1"/>
      <p:bldP spid="13" grpId="0" animBg="1"/>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86D34740E174C44AE5EC27955904787" ma:contentTypeVersion="11" ma:contentTypeDescription="Create a new document." ma:contentTypeScope="" ma:versionID="75ab0258ad8223cf242a52e75f85041d">
  <xsd:schema xmlns:xsd="http://www.w3.org/2001/XMLSchema" xmlns:xs="http://www.w3.org/2001/XMLSchema" xmlns:p="http://schemas.microsoft.com/office/2006/metadata/properties" xmlns:ns2="ec71f67a-bc17-4123-bdbb-ba194c5b6c36" targetNamespace="http://schemas.microsoft.com/office/2006/metadata/properties" ma:root="true" ma:fieldsID="bad64b462ae01dcb09748d8ce63971eb" ns2:_="">
    <xsd:import namespace="ec71f67a-bc17-4123-bdbb-ba194c5b6c3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71f67a-bc17-4123-bdbb-ba194c5b6c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1563bb3-db27-434d-9e96-923ea9922c67"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c71f67a-bc17-4123-bdbb-ba194c5b6c3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FD5D49F-D39D-4660-BC9D-4BCEFC3761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c71f67a-bc17-4123-bdbb-ba194c5b6c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570EB8E-42AE-442A-8498-8C323FB7F4CB}">
  <ds:schemaRefs>
    <ds:schemaRef ds:uri="http://schemas.microsoft.com/sharepoint/v3/contenttype/forms"/>
  </ds:schemaRefs>
</ds:datastoreItem>
</file>

<file path=customXml/itemProps3.xml><?xml version="1.0" encoding="utf-8"?>
<ds:datastoreItem xmlns:ds="http://schemas.openxmlformats.org/officeDocument/2006/customXml" ds:itemID="{BA859B8D-B83C-4F2E-8609-BE883C52B48E}">
  <ds:schemaRefs>
    <ds:schemaRef ds:uri="ec71f67a-bc17-4123-bdbb-ba194c5b6c36"/>
    <ds:schemaRef ds:uri="http://schemas.microsoft.com/office/2006/documentManagement/types"/>
    <ds:schemaRef ds:uri="http://purl.org/dc/elements/1.1/"/>
    <ds:schemaRef ds:uri="http://schemas.openxmlformats.org/package/2006/metadata/core-properties"/>
    <ds:schemaRef ds:uri="http://www.w3.org/XML/1998/namespace"/>
    <ds:schemaRef ds:uri="http://schemas.microsoft.com/office/2006/metadata/properties"/>
    <ds:schemaRef ds:uri="http://schemas.microsoft.com/office/infopath/2007/PartnerControl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0</TotalTime>
  <Words>527</Words>
  <Application>Microsoft Office PowerPoint</Application>
  <PresentationFormat>Breedbeeld</PresentationFormat>
  <Paragraphs>67</Paragraphs>
  <Slides>23</Slides>
  <Notes>20</Notes>
  <HiddenSlides>0</HiddenSlides>
  <MMClips>1</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23</vt:i4>
      </vt:variant>
    </vt:vector>
  </HeadingPairs>
  <TitlesOfParts>
    <vt:vector size="31" baseType="lpstr">
      <vt:lpstr>Aptos</vt:lpstr>
      <vt:lpstr>Aptos Display</vt:lpstr>
      <vt:lpstr>Arial</vt:lpstr>
      <vt:lpstr>Bernina Sans</vt:lpstr>
      <vt:lpstr>Luckiest Guy</vt:lpstr>
      <vt:lpstr>Ruddy</vt:lpstr>
      <vt:lpstr>Verdana</vt:lpstr>
      <vt:lpstr>Kantoorthema</vt:lpstr>
      <vt:lpstr>Zet je licht aan!</vt:lpstr>
      <vt:lpstr>Doelen</vt:lpstr>
      <vt:lpstr>PowerPoint-presentatie</vt:lpstr>
      <vt:lpstr>Het voorlicht moet geel of wit van kleur zijn.</vt:lpstr>
      <vt:lpstr>Het voorlicht moet geel of wit van kleur zijn.</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Checkkaart</vt:lpstr>
      <vt:lpstr>PowerPoint-presentatie</vt:lpstr>
      <vt:lpstr>Afsluiting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Anouk van der Toorn</dc:creator>
  <cp:lastModifiedBy>Jacqueline Baljeu</cp:lastModifiedBy>
  <cp:revision>15</cp:revision>
  <dcterms:created xsi:type="dcterms:W3CDTF">2024-10-10T12:28:04Z</dcterms:created>
  <dcterms:modified xsi:type="dcterms:W3CDTF">2024-10-21T12:51:41Z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0x010100A86D34740E174C44AE5EC27955904787</vt:lpwstr>
  </property>
</Properties>
</file>